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Work Sans" pitchFamily="2" charset="0"/>
      <p:regular r:id="rId18"/>
      <p:bold r:id="rId19"/>
      <p:italic r:id="rId20"/>
      <p:boldItalic r:id="rId21"/>
    </p:embeddedFont>
    <p:embeddedFont>
      <p:font typeface="Work Sans Medium"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293"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33eac454ce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33eac454ce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33eac454ce4_0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33eac454ce4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33eb57deec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33eb57dee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33ecb53be77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33ecb53be7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33ecb53be77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33ecb53be7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340c5e3524b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340c5e3524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33eac454ce4_0_3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33eac454ce4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33eac454ce4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33eac454ce4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33eac454ce4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33eac454ce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33eac454ce4_0_8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33eac454ce4_0_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33eac454ce4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33eac454ce4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33eac454ce4_0_9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33eac454ce4_0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3ecb53be7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3ecb53be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3ecb53be77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3ecb53be7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33ecb53be77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33ecb53be7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type="title">
  <p:cSld name="TITLE">
    <p:spTree>
      <p:nvGrpSpPr>
        <p:cNvPr id="1" name="Shape 9"/>
        <p:cNvGrpSpPr/>
        <p:nvPr/>
      </p:nvGrpSpPr>
      <p:grpSpPr>
        <a:xfrm>
          <a:off x="0" y="0"/>
          <a:ext cx="0" cy="0"/>
          <a:chOff x="0" y="0"/>
          <a:chExt cx="0" cy="0"/>
        </a:xfrm>
      </p:grpSpPr>
      <p:sp>
        <p:nvSpPr>
          <p:cNvPr id="10" name="Google Shape;10;p2"/>
          <p:cNvSpPr>
            <a:spLocks noGrp="1"/>
          </p:cNvSpPr>
          <p:nvPr>
            <p:ph type="pic" idx="2"/>
          </p:nvPr>
        </p:nvSpPr>
        <p:spPr>
          <a:xfrm>
            <a:off x="6655200" y="2571900"/>
            <a:ext cx="2488800" cy="2580900"/>
          </a:xfrm>
          <a:prstGeom prst="rect">
            <a:avLst/>
          </a:prstGeom>
          <a:noFill/>
          <a:ln>
            <a:noFill/>
          </a:ln>
        </p:spPr>
      </p:sp>
      <p:sp>
        <p:nvSpPr>
          <p:cNvPr id="11" name="Google Shape;11;p2"/>
          <p:cNvSpPr/>
          <p:nvPr/>
        </p:nvSpPr>
        <p:spPr>
          <a:xfrm>
            <a:off x="0" y="0"/>
            <a:ext cx="6655200" cy="323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655200" y="0"/>
            <a:ext cx="2488800" cy="257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3234000"/>
            <a:ext cx="6655200" cy="1909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endParaRPr sz="1800">
              <a:solidFill>
                <a:schemeClr val="accent4"/>
              </a:solidFill>
              <a:latin typeface="Work Sans Medium"/>
              <a:ea typeface="Work Sans Medium"/>
              <a:cs typeface="Work Sans Medium"/>
              <a:sym typeface="Work Sans Medium"/>
            </a:endParaRPr>
          </a:p>
        </p:txBody>
      </p:sp>
      <p:sp>
        <p:nvSpPr>
          <p:cNvPr id="14" name="Google Shape;14;p2"/>
          <p:cNvSpPr txBox="1">
            <a:spLocks noGrp="1"/>
          </p:cNvSpPr>
          <p:nvPr>
            <p:ph type="subTitle" idx="1"/>
          </p:nvPr>
        </p:nvSpPr>
        <p:spPr>
          <a:xfrm>
            <a:off x="6774850" y="0"/>
            <a:ext cx="2369100" cy="19839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15" name="Google Shape;15;p2"/>
          <p:cNvSpPr txBox="1">
            <a:spLocks noGrp="1"/>
          </p:cNvSpPr>
          <p:nvPr>
            <p:ph type="title"/>
          </p:nvPr>
        </p:nvSpPr>
        <p:spPr>
          <a:xfrm>
            <a:off x="0" y="0"/>
            <a:ext cx="6655200" cy="32340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1"/>
              </a:buClr>
              <a:buSzPts val="6000"/>
              <a:buFont typeface="Work Sans"/>
              <a:buNone/>
              <a:defRPr sz="60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2"/>
          <p:cNvSpPr txBox="1">
            <a:spLocks noGrp="1"/>
          </p:cNvSpPr>
          <p:nvPr>
            <p:ph type="body" idx="3"/>
          </p:nvPr>
        </p:nvSpPr>
        <p:spPr>
          <a:xfrm>
            <a:off x="131700" y="3950550"/>
            <a:ext cx="2964300" cy="435000"/>
          </a:xfrm>
          <a:prstGeom prst="rect">
            <a:avLst/>
          </a:prstGeom>
        </p:spPr>
        <p:txBody>
          <a:bodyPr spcFirstLastPara="1" wrap="square" lIns="91425" tIns="91425" rIns="91425" bIns="91425" anchor="t" anchorCtr="0">
            <a:noAutofit/>
          </a:bodyPr>
          <a:lstStyle>
            <a:lvl1pPr marL="457200" lvl="0" indent="-381000">
              <a:spcBef>
                <a:spcPts val="0"/>
              </a:spcBef>
              <a:spcAft>
                <a:spcPts val="0"/>
              </a:spcAft>
              <a:buClr>
                <a:schemeClr val="dk1"/>
              </a:buClr>
              <a:buSzPts val="2400"/>
              <a:buChar char="●"/>
              <a:defRPr sz="2400"/>
            </a:lvl1pPr>
            <a:lvl2pPr marL="914400" lvl="1" indent="-381000">
              <a:spcBef>
                <a:spcPts val="0"/>
              </a:spcBef>
              <a:spcAft>
                <a:spcPts val="0"/>
              </a:spcAft>
              <a:buClr>
                <a:schemeClr val="dk1"/>
              </a:buClr>
              <a:buSzPts val="2400"/>
              <a:buChar char="○"/>
              <a:defRPr sz="2400"/>
            </a:lvl2pPr>
            <a:lvl3pPr marL="1371600" lvl="2" indent="-381000">
              <a:spcBef>
                <a:spcPts val="0"/>
              </a:spcBef>
              <a:spcAft>
                <a:spcPts val="0"/>
              </a:spcAft>
              <a:buClr>
                <a:schemeClr val="dk1"/>
              </a:buClr>
              <a:buSzPts val="2400"/>
              <a:buChar char="■"/>
              <a:defRPr sz="2400"/>
            </a:lvl3pPr>
            <a:lvl4pPr marL="1828800" lvl="3" indent="-381000">
              <a:spcBef>
                <a:spcPts val="0"/>
              </a:spcBef>
              <a:spcAft>
                <a:spcPts val="0"/>
              </a:spcAft>
              <a:buClr>
                <a:schemeClr val="dk1"/>
              </a:buClr>
              <a:buSzPts val="2400"/>
              <a:buChar char="●"/>
              <a:defRPr sz="2400"/>
            </a:lvl4pPr>
            <a:lvl5pPr marL="2286000" lvl="4" indent="-381000">
              <a:spcBef>
                <a:spcPts val="0"/>
              </a:spcBef>
              <a:spcAft>
                <a:spcPts val="0"/>
              </a:spcAft>
              <a:buClr>
                <a:schemeClr val="dk1"/>
              </a:buClr>
              <a:buSzPts val="2400"/>
              <a:buChar char="○"/>
              <a:defRPr sz="2400"/>
            </a:lvl5pPr>
            <a:lvl6pPr marL="2743200" lvl="5" indent="-381000">
              <a:spcBef>
                <a:spcPts val="0"/>
              </a:spcBef>
              <a:spcAft>
                <a:spcPts val="0"/>
              </a:spcAft>
              <a:buClr>
                <a:schemeClr val="dk1"/>
              </a:buClr>
              <a:buSzPts val="2400"/>
              <a:buChar char="■"/>
              <a:defRPr sz="2400"/>
            </a:lvl6pPr>
            <a:lvl7pPr marL="3200400" lvl="6" indent="-381000">
              <a:spcBef>
                <a:spcPts val="0"/>
              </a:spcBef>
              <a:spcAft>
                <a:spcPts val="0"/>
              </a:spcAft>
              <a:buClr>
                <a:schemeClr val="dk1"/>
              </a:buClr>
              <a:buSzPts val="2400"/>
              <a:buChar char="●"/>
              <a:defRPr sz="2400"/>
            </a:lvl7pPr>
            <a:lvl8pPr marL="3657600" lvl="7" indent="-381000">
              <a:spcBef>
                <a:spcPts val="0"/>
              </a:spcBef>
              <a:spcAft>
                <a:spcPts val="0"/>
              </a:spcAft>
              <a:buClr>
                <a:schemeClr val="dk1"/>
              </a:buClr>
              <a:buSzPts val="2400"/>
              <a:buChar char="○"/>
              <a:defRPr sz="2400"/>
            </a:lvl8pPr>
            <a:lvl9pPr marL="4114800" lvl="8" indent="-381000">
              <a:spcBef>
                <a:spcPts val="0"/>
              </a:spcBef>
              <a:spcAft>
                <a:spcPts val="0"/>
              </a:spcAft>
              <a:buClr>
                <a:schemeClr val="dk1"/>
              </a:buClr>
              <a:buSzPts val="2400"/>
              <a:buChar char="■"/>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ustom big number">
  <p:cSld name="BIG_NUMBER">
    <p:spTree>
      <p:nvGrpSpPr>
        <p:cNvPr id="1" name="Shape 112"/>
        <p:cNvGrpSpPr/>
        <p:nvPr/>
      </p:nvGrpSpPr>
      <p:grpSpPr>
        <a:xfrm>
          <a:off x="0" y="0"/>
          <a:ext cx="0" cy="0"/>
          <a:chOff x="0" y="0"/>
          <a:chExt cx="0" cy="0"/>
        </a:xfrm>
      </p:grpSpPr>
      <p:sp>
        <p:nvSpPr>
          <p:cNvPr id="113" name="Google Shape;113;p11"/>
          <p:cNvSpPr/>
          <p:nvPr/>
        </p:nvSpPr>
        <p:spPr>
          <a:xfrm>
            <a:off x="747600" y="0"/>
            <a:ext cx="8396400" cy="1714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114" name="Google Shape;114;p11"/>
          <p:cNvSpPr txBox="1">
            <a:spLocks noGrp="1"/>
          </p:cNvSpPr>
          <p:nvPr>
            <p:ph type="title"/>
          </p:nvPr>
        </p:nvSpPr>
        <p:spPr>
          <a:xfrm>
            <a:off x="747500" y="-10775"/>
            <a:ext cx="4358700" cy="140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115" name="Google Shape;115;p11"/>
          <p:cNvSpPr/>
          <p:nvPr/>
        </p:nvSpPr>
        <p:spPr>
          <a:xfrm>
            <a:off x="747600" y="1714500"/>
            <a:ext cx="4597800" cy="1714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rgbClr val="121212"/>
              </a:solidFill>
            </a:endParaRPr>
          </a:p>
        </p:txBody>
      </p:sp>
      <p:sp>
        <p:nvSpPr>
          <p:cNvPr id="116" name="Google Shape;116;p11"/>
          <p:cNvSpPr/>
          <p:nvPr/>
        </p:nvSpPr>
        <p:spPr>
          <a:xfrm>
            <a:off x="747600" y="3429000"/>
            <a:ext cx="4597800" cy="1714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lt2"/>
              </a:solidFill>
            </a:endParaRPr>
          </a:p>
        </p:txBody>
      </p:sp>
      <p:sp>
        <p:nvSpPr>
          <p:cNvPr id="117" name="Google Shape;117;p11"/>
          <p:cNvSpPr txBox="1">
            <a:spLocks noGrp="1"/>
          </p:cNvSpPr>
          <p:nvPr>
            <p:ph type="title" idx="2"/>
          </p:nvPr>
        </p:nvSpPr>
        <p:spPr>
          <a:xfrm>
            <a:off x="747600" y="1714500"/>
            <a:ext cx="4597800" cy="1558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6000"/>
              <a:buFont typeface="Work Sans Medium"/>
              <a:buNone/>
              <a:defRPr sz="6000">
                <a:solidFill>
                  <a:schemeClr val="lt1"/>
                </a:solidFill>
              </a:defRPr>
            </a:lvl1pPr>
            <a:lvl2pPr lvl="1">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1400"/>
              <a:buFont typeface="Work Sans Medium"/>
              <a:buNone/>
              <a:defRPr>
                <a:solidFill>
                  <a:schemeClr val="lt1"/>
                </a:solidFill>
                <a:latin typeface="Work Sans Medium"/>
                <a:ea typeface="Work Sans Medium"/>
                <a:cs typeface="Work Sans Medium"/>
                <a:sym typeface="Work Sans Medium"/>
              </a:defRPr>
            </a:lvl9pPr>
          </a:lstStyle>
          <a:p>
            <a:endParaRPr/>
          </a:p>
        </p:txBody>
      </p:sp>
      <p:sp>
        <p:nvSpPr>
          <p:cNvPr id="118" name="Google Shape;118;p11"/>
          <p:cNvSpPr txBox="1">
            <a:spLocks noGrp="1"/>
          </p:cNvSpPr>
          <p:nvPr>
            <p:ph type="title" idx="3"/>
          </p:nvPr>
        </p:nvSpPr>
        <p:spPr>
          <a:xfrm>
            <a:off x="747600" y="3439475"/>
            <a:ext cx="4597800" cy="1558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119" name="Google Shape;119;p11"/>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21" name="Google Shape;121;p11"/>
          <p:cNvSpPr txBox="1">
            <a:spLocks noGrp="1"/>
          </p:cNvSpPr>
          <p:nvPr>
            <p:ph type="subTitle" idx="4"/>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22" name="Google Shape;122;p11"/>
          <p:cNvSpPr/>
          <p:nvPr/>
        </p:nvSpPr>
        <p:spPr>
          <a:xfrm>
            <a:off x="5345400" y="1714500"/>
            <a:ext cx="3798600" cy="342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123" name="Google Shape;123;p11"/>
          <p:cNvSpPr txBox="1">
            <a:spLocks noGrp="1"/>
          </p:cNvSpPr>
          <p:nvPr>
            <p:ph type="title" idx="5"/>
          </p:nvPr>
        </p:nvSpPr>
        <p:spPr>
          <a:xfrm>
            <a:off x="5345425" y="1714500"/>
            <a:ext cx="3798600" cy="1619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124" name="Google Shape;124;p11"/>
          <p:cNvSpPr txBox="1">
            <a:spLocks noGrp="1"/>
          </p:cNvSpPr>
          <p:nvPr>
            <p:ph type="subTitle" idx="6"/>
          </p:nvPr>
        </p:nvSpPr>
        <p:spPr>
          <a:xfrm>
            <a:off x="743700" y="890725"/>
            <a:ext cx="4597800" cy="8337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5" name="Google Shape;125;p11"/>
          <p:cNvSpPr txBox="1">
            <a:spLocks noGrp="1"/>
          </p:cNvSpPr>
          <p:nvPr>
            <p:ph type="subTitle" idx="7"/>
          </p:nvPr>
        </p:nvSpPr>
        <p:spPr>
          <a:xfrm>
            <a:off x="747600" y="2605775"/>
            <a:ext cx="4597800" cy="8337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1200"/>
              <a:buFont typeface="Work Sans Medium"/>
              <a:buNone/>
              <a:defRPr>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126" name="Google Shape;126;p11"/>
          <p:cNvSpPr txBox="1">
            <a:spLocks noGrp="1"/>
          </p:cNvSpPr>
          <p:nvPr>
            <p:ph type="subTitle" idx="8"/>
          </p:nvPr>
        </p:nvSpPr>
        <p:spPr>
          <a:xfrm>
            <a:off x="743700" y="4320825"/>
            <a:ext cx="4597800" cy="8337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7" name="Google Shape;127;p11"/>
          <p:cNvSpPr txBox="1">
            <a:spLocks noGrp="1"/>
          </p:cNvSpPr>
          <p:nvPr>
            <p:ph type="subTitle" idx="9"/>
          </p:nvPr>
        </p:nvSpPr>
        <p:spPr>
          <a:xfrm>
            <a:off x="5341500" y="4320825"/>
            <a:ext cx="3802500" cy="8337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8" name="Google Shape;128;p11"/>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chart">
  <p:cSld name="TITLE_18">
    <p:spTree>
      <p:nvGrpSpPr>
        <p:cNvPr id="1" name="Shape 129"/>
        <p:cNvGrpSpPr/>
        <p:nvPr/>
      </p:nvGrpSpPr>
      <p:grpSpPr>
        <a:xfrm>
          <a:off x="0" y="0"/>
          <a:ext cx="0" cy="0"/>
          <a:chOff x="0" y="0"/>
          <a:chExt cx="0" cy="0"/>
        </a:xfrm>
      </p:grpSpPr>
      <p:sp>
        <p:nvSpPr>
          <p:cNvPr id="130" name="Google Shape;130;p12"/>
          <p:cNvSpPr/>
          <p:nvPr/>
        </p:nvSpPr>
        <p:spPr>
          <a:xfrm>
            <a:off x="747600" y="25"/>
            <a:ext cx="8396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1" name="Google Shape;131;p12"/>
          <p:cNvSpPr/>
          <p:nvPr/>
        </p:nvSpPr>
        <p:spPr>
          <a:xfrm>
            <a:off x="3892827" y="739300"/>
            <a:ext cx="5105700" cy="662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 name="Google Shape;132;p12"/>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2"/>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34" name="Google Shape;134;p12"/>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35" name="Google Shape;135;p12"/>
          <p:cNvSpPr txBox="1">
            <a:spLocks noGrp="1"/>
          </p:cNvSpPr>
          <p:nvPr>
            <p:ph type="subTitle" idx="3"/>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136" name="Google Shape;136;p12"/>
          <p:cNvSpPr/>
          <p:nvPr/>
        </p:nvSpPr>
        <p:spPr>
          <a:xfrm>
            <a:off x="1057551" y="1400900"/>
            <a:ext cx="7940700" cy="3597000"/>
          </a:xfrm>
          <a:prstGeom prst="roundRect">
            <a:avLst>
              <a:gd name="adj" fmla="val 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rgbClr val="121212"/>
              </a:solidFill>
              <a:latin typeface="Work Sans"/>
              <a:ea typeface="Work Sans"/>
              <a:cs typeface="Work Sans"/>
              <a:sym typeface="Work Sans"/>
            </a:endParaRPr>
          </a:p>
        </p:txBody>
      </p:sp>
      <p:sp>
        <p:nvSpPr>
          <p:cNvPr id="137" name="Google Shape;137;p12"/>
          <p:cNvSpPr txBox="1">
            <a:spLocks noGrp="1"/>
          </p:cNvSpPr>
          <p:nvPr>
            <p:ph type="title"/>
          </p:nvPr>
        </p:nvSpPr>
        <p:spPr>
          <a:xfrm>
            <a:off x="1167250" y="1400900"/>
            <a:ext cx="1638600" cy="119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Font typeface="Work Sans"/>
              <a:buNone/>
              <a:defRPr>
                <a:solidFill>
                  <a:schemeClr val="lt1"/>
                </a:solidFill>
              </a:defRPr>
            </a:lvl2pPr>
            <a:lvl3pPr lvl="2">
              <a:spcBef>
                <a:spcPts val="0"/>
              </a:spcBef>
              <a:spcAft>
                <a:spcPts val="0"/>
              </a:spcAft>
              <a:buClr>
                <a:schemeClr val="lt1"/>
              </a:buClr>
              <a:buSzPts val="1400"/>
              <a:buFont typeface="Work Sans"/>
              <a:buNone/>
              <a:defRPr>
                <a:solidFill>
                  <a:schemeClr val="lt1"/>
                </a:solidFill>
              </a:defRPr>
            </a:lvl3pPr>
            <a:lvl4pPr lvl="3">
              <a:spcBef>
                <a:spcPts val="0"/>
              </a:spcBef>
              <a:spcAft>
                <a:spcPts val="0"/>
              </a:spcAft>
              <a:buClr>
                <a:schemeClr val="lt1"/>
              </a:buClr>
              <a:buSzPts val="1400"/>
              <a:buFont typeface="Work Sans"/>
              <a:buNone/>
              <a:defRPr>
                <a:solidFill>
                  <a:schemeClr val="lt1"/>
                </a:solidFill>
              </a:defRPr>
            </a:lvl4pPr>
            <a:lvl5pPr lvl="4">
              <a:spcBef>
                <a:spcPts val="0"/>
              </a:spcBef>
              <a:spcAft>
                <a:spcPts val="0"/>
              </a:spcAft>
              <a:buClr>
                <a:schemeClr val="lt1"/>
              </a:buClr>
              <a:buSzPts val="1400"/>
              <a:buFont typeface="Work Sans"/>
              <a:buNone/>
              <a:defRPr>
                <a:solidFill>
                  <a:schemeClr val="lt1"/>
                </a:solidFill>
              </a:defRPr>
            </a:lvl5pPr>
            <a:lvl6pPr lvl="5">
              <a:spcBef>
                <a:spcPts val="0"/>
              </a:spcBef>
              <a:spcAft>
                <a:spcPts val="0"/>
              </a:spcAft>
              <a:buClr>
                <a:schemeClr val="lt1"/>
              </a:buClr>
              <a:buSzPts val="1400"/>
              <a:buFont typeface="Work Sans"/>
              <a:buNone/>
              <a:defRPr>
                <a:solidFill>
                  <a:schemeClr val="lt1"/>
                </a:solidFill>
              </a:defRPr>
            </a:lvl6pPr>
            <a:lvl7pPr lvl="6">
              <a:spcBef>
                <a:spcPts val="0"/>
              </a:spcBef>
              <a:spcAft>
                <a:spcPts val="0"/>
              </a:spcAft>
              <a:buClr>
                <a:schemeClr val="lt1"/>
              </a:buClr>
              <a:buSzPts val="1400"/>
              <a:buFont typeface="Work Sans"/>
              <a:buNone/>
              <a:defRPr>
                <a:solidFill>
                  <a:schemeClr val="lt1"/>
                </a:solidFill>
              </a:defRPr>
            </a:lvl7pPr>
            <a:lvl8pPr lvl="7">
              <a:spcBef>
                <a:spcPts val="0"/>
              </a:spcBef>
              <a:spcAft>
                <a:spcPts val="0"/>
              </a:spcAft>
              <a:buClr>
                <a:schemeClr val="lt1"/>
              </a:buClr>
              <a:buSzPts val="1400"/>
              <a:buFont typeface="Work Sans"/>
              <a:buNone/>
              <a:defRPr>
                <a:solidFill>
                  <a:schemeClr val="lt1"/>
                </a:solidFill>
              </a:defRPr>
            </a:lvl8pPr>
            <a:lvl9pPr lvl="8">
              <a:spcBef>
                <a:spcPts val="0"/>
              </a:spcBef>
              <a:spcAft>
                <a:spcPts val="0"/>
              </a:spcAft>
              <a:buClr>
                <a:schemeClr val="lt1"/>
              </a:buClr>
              <a:buSzPts val="1400"/>
              <a:buFont typeface="Work Sans"/>
              <a:buNone/>
              <a:defRPr>
                <a:solidFill>
                  <a:schemeClr val="lt1"/>
                </a:solidFill>
              </a:defRPr>
            </a:lvl9pPr>
          </a:lstStyle>
          <a:p>
            <a:endParaRPr/>
          </a:p>
        </p:txBody>
      </p:sp>
      <p:cxnSp>
        <p:nvCxnSpPr>
          <p:cNvPr id="138" name="Google Shape;138;p12"/>
          <p:cNvCxnSpPr/>
          <p:nvPr/>
        </p:nvCxnSpPr>
        <p:spPr>
          <a:xfrm>
            <a:off x="1057550" y="2600100"/>
            <a:ext cx="7940700" cy="0"/>
          </a:xfrm>
          <a:prstGeom prst="straightConnector1">
            <a:avLst/>
          </a:prstGeom>
          <a:noFill/>
          <a:ln w="9525" cap="flat" cmpd="sng">
            <a:solidFill>
              <a:schemeClr val="lt1"/>
            </a:solidFill>
            <a:prstDash val="solid"/>
            <a:round/>
            <a:headEnd type="none" w="med" len="med"/>
            <a:tailEnd type="none" w="med" len="med"/>
          </a:ln>
        </p:spPr>
      </p:cxnSp>
      <p:cxnSp>
        <p:nvCxnSpPr>
          <p:cNvPr id="139" name="Google Shape;139;p12"/>
          <p:cNvCxnSpPr/>
          <p:nvPr/>
        </p:nvCxnSpPr>
        <p:spPr>
          <a:xfrm>
            <a:off x="1057550" y="3799000"/>
            <a:ext cx="7940700" cy="0"/>
          </a:xfrm>
          <a:prstGeom prst="straightConnector1">
            <a:avLst/>
          </a:prstGeom>
          <a:noFill/>
          <a:ln w="9525" cap="flat" cmpd="sng">
            <a:solidFill>
              <a:schemeClr val="lt1"/>
            </a:solidFill>
            <a:prstDash val="solid"/>
            <a:round/>
            <a:headEnd type="none" w="med" len="med"/>
            <a:tailEnd type="none" w="med" len="med"/>
          </a:ln>
        </p:spPr>
      </p:cxnSp>
      <p:sp>
        <p:nvSpPr>
          <p:cNvPr id="140" name="Google Shape;140;p12"/>
          <p:cNvSpPr txBox="1">
            <a:spLocks noGrp="1"/>
          </p:cNvSpPr>
          <p:nvPr>
            <p:ph type="title" idx="4"/>
          </p:nvPr>
        </p:nvSpPr>
        <p:spPr>
          <a:xfrm>
            <a:off x="1167250" y="2600100"/>
            <a:ext cx="1638600" cy="119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Font typeface="Work Sans"/>
              <a:buNone/>
              <a:defRPr>
                <a:solidFill>
                  <a:schemeClr val="lt1"/>
                </a:solidFill>
              </a:defRPr>
            </a:lvl2pPr>
            <a:lvl3pPr lvl="2">
              <a:spcBef>
                <a:spcPts val="0"/>
              </a:spcBef>
              <a:spcAft>
                <a:spcPts val="0"/>
              </a:spcAft>
              <a:buClr>
                <a:schemeClr val="lt1"/>
              </a:buClr>
              <a:buSzPts val="1400"/>
              <a:buFont typeface="Work Sans"/>
              <a:buNone/>
              <a:defRPr>
                <a:solidFill>
                  <a:schemeClr val="lt1"/>
                </a:solidFill>
              </a:defRPr>
            </a:lvl3pPr>
            <a:lvl4pPr lvl="3">
              <a:spcBef>
                <a:spcPts val="0"/>
              </a:spcBef>
              <a:spcAft>
                <a:spcPts val="0"/>
              </a:spcAft>
              <a:buClr>
                <a:schemeClr val="lt1"/>
              </a:buClr>
              <a:buSzPts val="1400"/>
              <a:buFont typeface="Work Sans"/>
              <a:buNone/>
              <a:defRPr>
                <a:solidFill>
                  <a:schemeClr val="lt1"/>
                </a:solidFill>
              </a:defRPr>
            </a:lvl4pPr>
            <a:lvl5pPr lvl="4">
              <a:spcBef>
                <a:spcPts val="0"/>
              </a:spcBef>
              <a:spcAft>
                <a:spcPts val="0"/>
              </a:spcAft>
              <a:buClr>
                <a:schemeClr val="lt1"/>
              </a:buClr>
              <a:buSzPts val="1400"/>
              <a:buFont typeface="Work Sans"/>
              <a:buNone/>
              <a:defRPr>
                <a:solidFill>
                  <a:schemeClr val="lt1"/>
                </a:solidFill>
              </a:defRPr>
            </a:lvl5pPr>
            <a:lvl6pPr lvl="5">
              <a:spcBef>
                <a:spcPts val="0"/>
              </a:spcBef>
              <a:spcAft>
                <a:spcPts val="0"/>
              </a:spcAft>
              <a:buClr>
                <a:schemeClr val="lt1"/>
              </a:buClr>
              <a:buSzPts val="1400"/>
              <a:buFont typeface="Work Sans"/>
              <a:buNone/>
              <a:defRPr>
                <a:solidFill>
                  <a:schemeClr val="lt1"/>
                </a:solidFill>
              </a:defRPr>
            </a:lvl6pPr>
            <a:lvl7pPr lvl="6">
              <a:spcBef>
                <a:spcPts val="0"/>
              </a:spcBef>
              <a:spcAft>
                <a:spcPts val="0"/>
              </a:spcAft>
              <a:buClr>
                <a:schemeClr val="lt1"/>
              </a:buClr>
              <a:buSzPts val="1400"/>
              <a:buFont typeface="Work Sans"/>
              <a:buNone/>
              <a:defRPr>
                <a:solidFill>
                  <a:schemeClr val="lt1"/>
                </a:solidFill>
              </a:defRPr>
            </a:lvl7pPr>
            <a:lvl8pPr lvl="7">
              <a:spcBef>
                <a:spcPts val="0"/>
              </a:spcBef>
              <a:spcAft>
                <a:spcPts val="0"/>
              </a:spcAft>
              <a:buClr>
                <a:schemeClr val="lt1"/>
              </a:buClr>
              <a:buSzPts val="1400"/>
              <a:buFont typeface="Work Sans"/>
              <a:buNone/>
              <a:defRPr>
                <a:solidFill>
                  <a:schemeClr val="lt1"/>
                </a:solidFill>
              </a:defRPr>
            </a:lvl8pPr>
            <a:lvl9pPr lvl="8">
              <a:spcBef>
                <a:spcPts val="0"/>
              </a:spcBef>
              <a:spcAft>
                <a:spcPts val="0"/>
              </a:spcAft>
              <a:buClr>
                <a:schemeClr val="lt1"/>
              </a:buClr>
              <a:buSzPts val="1400"/>
              <a:buFont typeface="Work Sans"/>
              <a:buNone/>
              <a:defRPr>
                <a:solidFill>
                  <a:schemeClr val="lt1"/>
                </a:solidFill>
              </a:defRPr>
            </a:lvl9pPr>
          </a:lstStyle>
          <a:p>
            <a:endParaRPr/>
          </a:p>
        </p:txBody>
      </p:sp>
      <p:sp>
        <p:nvSpPr>
          <p:cNvPr id="141" name="Google Shape;141;p12"/>
          <p:cNvSpPr txBox="1">
            <a:spLocks noGrp="1"/>
          </p:cNvSpPr>
          <p:nvPr>
            <p:ph type="title" idx="5"/>
          </p:nvPr>
        </p:nvSpPr>
        <p:spPr>
          <a:xfrm>
            <a:off x="1167250" y="3799000"/>
            <a:ext cx="1638600" cy="119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Font typeface="Work Sans"/>
              <a:buNone/>
              <a:defRPr>
                <a:solidFill>
                  <a:schemeClr val="lt1"/>
                </a:solidFill>
              </a:defRPr>
            </a:lvl2pPr>
            <a:lvl3pPr lvl="2">
              <a:spcBef>
                <a:spcPts val="0"/>
              </a:spcBef>
              <a:spcAft>
                <a:spcPts val="0"/>
              </a:spcAft>
              <a:buClr>
                <a:schemeClr val="lt1"/>
              </a:buClr>
              <a:buSzPts val="1400"/>
              <a:buFont typeface="Work Sans"/>
              <a:buNone/>
              <a:defRPr>
                <a:solidFill>
                  <a:schemeClr val="lt1"/>
                </a:solidFill>
              </a:defRPr>
            </a:lvl3pPr>
            <a:lvl4pPr lvl="3">
              <a:spcBef>
                <a:spcPts val="0"/>
              </a:spcBef>
              <a:spcAft>
                <a:spcPts val="0"/>
              </a:spcAft>
              <a:buClr>
                <a:schemeClr val="lt1"/>
              </a:buClr>
              <a:buSzPts val="1400"/>
              <a:buFont typeface="Work Sans"/>
              <a:buNone/>
              <a:defRPr>
                <a:solidFill>
                  <a:schemeClr val="lt1"/>
                </a:solidFill>
              </a:defRPr>
            </a:lvl4pPr>
            <a:lvl5pPr lvl="4">
              <a:spcBef>
                <a:spcPts val="0"/>
              </a:spcBef>
              <a:spcAft>
                <a:spcPts val="0"/>
              </a:spcAft>
              <a:buClr>
                <a:schemeClr val="lt1"/>
              </a:buClr>
              <a:buSzPts val="1400"/>
              <a:buFont typeface="Work Sans"/>
              <a:buNone/>
              <a:defRPr>
                <a:solidFill>
                  <a:schemeClr val="lt1"/>
                </a:solidFill>
              </a:defRPr>
            </a:lvl5pPr>
            <a:lvl6pPr lvl="5">
              <a:spcBef>
                <a:spcPts val="0"/>
              </a:spcBef>
              <a:spcAft>
                <a:spcPts val="0"/>
              </a:spcAft>
              <a:buClr>
                <a:schemeClr val="lt1"/>
              </a:buClr>
              <a:buSzPts val="1400"/>
              <a:buFont typeface="Work Sans"/>
              <a:buNone/>
              <a:defRPr>
                <a:solidFill>
                  <a:schemeClr val="lt1"/>
                </a:solidFill>
              </a:defRPr>
            </a:lvl6pPr>
            <a:lvl7pPr lvl="6">
              <a:spcBef>
                <a:spcPts val="0"/>
              </a:spcBef>
              <a:spcAft>
                <a:spcPts val="0"/>
              </a:spcAft>
              <a:buClr>
                <a:schemeClr val="lt1"/>
              </a:buClr>
              <a:buSzPts val="1400"/>
              <a:buFont typeface="Work Sans"/>
              <a:buNone/>
              <a:defRPr>
                <a:solidFill>
                  <a:schemeClr val="lt1"/>
                </a:solidFill>
              </a:defRPr>
            </a:lvl7pPr>
            <a:lvl8pPr lvl="7">
              <a:spcBef>
                <a:spcPts val="0"/>
              </a:spcBef>
              <a:spcAft>
                <a:spcPts val="0"/>
              </a:spcAft>
              <a:buClr>
                <a:schemeClr val="lt1"/>
              </a:buClr>
              <a:buSzPts val="1400"/>
              <a:buFont typeface="Work Sans"/>
              <a:buNone/>
              <a:defRPr>
                <a:solidFill>
                  <a:schemeClr val="lt1"/>
                </a:solidFill>
              </a:defRPr>
            </a:lvl8pPr>
            <a:lvl9pPr lvl="8">
              <a:spcBef>
                <a:spcPts val="0"/>
              </a:spcBef>
              <a:spcAft>
                <a:spcPts val="0"/>
              </a:spcAft>
              <a:buClr>
                <a:schemeClr val="lt1"/>
              </a:buClr>
              <a:buSzPts val="1400"/>
              <a:buFont typeface="Work Sans"/>
              <a:buNone/>
              <a:defRPr>
                <a:solidFill>
                  <a:schemeClr val="lt1"/>
                </a:solidFill>
              </a:defRPr>
            </a:lvl9pPr>
          </a:lstStyle>
          <a:p>
            <a:endParaRPr/>
          </a:p>
        </p:txBody>
      </p:sp>
      <p:sp>
        <p:nvSpPr>
          <p:cNvPr id="142" name="Google Shape;142;p12"/>
          <p:cNvSpPr txBox="1">
            <a:spLocks noGrp="1"/>
          </p:cNvSpPr>
          <p:nvPr>
            <p:ph type="body" idx="6"/>
          </p:nvPr>
        </p:nvSpPr>
        <p:spPr>
          <a:xfrm>
            <a:off x="3892825" y="1401350"/>
            <a:ext cx="19530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3" name="Google Shape;143;p12"/>
          <p:cNvSpPr txBox="1">
            <a:spLocks noGrp="1"/>
          </p:cNvSpPr>
          <p:nvPr>
            <p:ph type="body" idx="7"/>
          </p:nvPr>
        </p:nvSpPr>
        <p:spPr>
          <a:xfrm>
            <a:off x="6655050" y="1401350"/>
            <a:ext cx="21975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4" name="Google Shape;144;p12"/>
          <p:cNvSpPr txBox="1">
            <a:spLocks noGrp="1"/>
          </p:cNvSpPr>
          <p:nvPr>
            <p:ph type="body" idx="8"/>
          </p:nvPr>
        </p:nvSpPr>
        <p:spPr>
          <a:xfrm>
            <a:off x="3892825" y="2600000"/>
            <a:ext cx="19530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5" name="Google Shape;145;p12"/>
          <p:cNvSpPr txBox="1">
            <a:spLocks noGrp="1"/>
          </p:cNvSpPr>
          <p:nvPr>
            <p:ph type="body" idx="9"/>
          </p:nvPr>
        </p:nvSpPr>
        <p:spPr>
          <a:xfrm>
            <a:off x="6655050" y="2600000"/>
            <a:ext cx="21975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6" name="Google Shape;146;p12"/>
          <p:cNvSpPr txBox="1">
            <a:spLocks noGrp="1"/>
          </p:cNvSpPr>
          <p:nvPr>
            <p:ph type="body" idx="13"/>
          </p:nvPr>
        </p:nvSpPr>
        <p:spPr>
          <a:xfrm>
            <a:off x="3892825" y="3799200"/>
            <a:ext cx="19530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7" name="Google Shape;147;p12"/>
          <p:cNvSpPr txBox="1">
            <a:spLocks noGrp="1"/>
          </p:cNvSpPr>
          <p:nvPr>
            <p:ph type="body" idx="14"/>
          </p:nvPr>
        </p:nvSpPr>
        <p:spPr>
          <a:xfrm>
            <a:off x="6655050" y="3799200"/>
            <a:ext cx="2197500" cy="11988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1pPr>
            <a:lvl2pPr marL="914400" lvl="1"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2pPr>
            <a:lvl3pPr marL="1371600" lvl="2"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3pPr>
            <a:lvl4pPr marL="1828800" lvl="3"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4pPr>
            <a:lvl5pPr marL="2286000" lvl="4"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5pPr>
            <a:lvl6pPr marL="2743200" lvl="5"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6pPr>
            <a:lvl7pPr marL="3200400" lvl="6"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7pPr>
            <a:lvl8pPr marL="3657600" lvl="7"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8pPr>
            <a:lvl9pPr marL="4114800" lvl="8" indent="-279400">
              <a:spcBef>
                <a:spcPts val="0"/>
              </a:spcBef>
              <a:spcAft>
                <a:spcPts val="0"/>
              </a:spcAft>
              <a:buClr>
                <a:schemeClr val="lt1"/>
              </a:buClr>
              <a:buSzPts val="800"/>
              <a:buFont typeface="Work Sans Medium"/>
              <a:buChar char="■"/>
              <a:defRPr sz="800">
                <a:solidFill>
                  <a:schemeClr val="lt1"/>
                </a:solidFill>
                <a:latin typeface="Work Sans Medium"/>
                <a:ea typeface="Work Sans Medium"/>
                <a:cs typeface="Work Sans Medium"/>
                <a:sym typeface="Work Sans Medium"/>
              </a:defRPr>
            </a:lvl9pPr>
          </a:lstStyle>
          <a:p>
            <a:endParaRPr/>
          </a:p>
        </p:txBody>
      </p:sp>
      <p:sp>
        <p:nvSpPr>
          <p:cNvPr id="148" name="Google Shape;148;p12"/>
          <p:cNvSpPr txBox="1">
            <a:spLocks noGrp="1"/>
          </p:cNvSpPr>
          <p:nvPr>
            <p:ph type="title" idx="15"/>
          </p:nvPr>
        </p:nvSpPr>
        <p:spPr>
          <a:xfrm>
            <a:off x="3892825" y="749650"/>
            <a:ext cx="1953000" cy="579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Font typeface="Work Sans"/>
              <a:buNone/>
              <a:defRPr sz="1400">
                <a:latin typeface="Work Sans"/>
                <a:ea typeface="Work Sans"/>
                <a:cs typeface="Work Sans"/>
                <a:sym typeface="Work Sans"/>
              </a:defRPr>
            </a:lvl1pPr>
            <a:lvl2pPr lvl="1">
              <a:spcBef>
                <a:spcPts val="0"/>
              </a:spcBef>
              <a:spcAft>
                <a:spcPts val="0"/>
              </a:spcAft>
              <a:buClr>
                <a:schemeClr val="dk1"/>
              </a:buClr>
              <a:buSzPts val="1400"/>
              <a:buFont typeface="Work Sans"/>
              <a:buNone/>
              <a:defRPr>
                <a:solidFill>
                  <a:schemeClr val="dk1"/>
                </a:solidFill>
              </a:defRPr>
            </a:lvl2pPr>
            <a:lvl3pPr lvl="2">
              <a:spcBef>
                <a:spcPts val="0"/>
              </a:spcBef>
              <a:spcAft>
                <a:spcPts val="0"/>
              </a:spcAft>
              <a:buClr>
                <a:schemeClr val="dk1"/>
              </a:buClr>
              <a:buSzPts val="1400"/>
              <a:buFont typeface="Work Sans"/>
              <a:buNone/>
              <a:defRPr>
                <a:solidFill>
                  <a:schemeClr val="dk1"/>
                </a:solidFill>
              </a:defRPr>
            </a:lvl3pPr>
            <a:lvl4pPr lvl="3">
              <a:spcBef>
                <a:spcPts val="0"/>
              </a:spcBef>
              <a:spcAft>
                <a:spcPts val="0"/>
              </a:spcAft>
              <a:buClr>
                <a:schemeClr val="dk1"/>
              </a:buClr>
              <a:buSzPts val="1400"/>
              <a:buFont typeface="Work Sans"/>
              <a:buNone/>
              <a:defRPr>
                <a:solidFill>
                  <a:schemeClr val="dk1"/>
                </a:solidFill>
              </a:defRPr>
            </a:lvl4pPr>
            <a:lvl5pPr lvl="4">
              <a:spcBef>
                <a:spcPts val="0"/>
              </a:spcBef>
              <a:spcAft>
                <a:spcPts val="0"/>
              </a:spcAft>
              <a:buClr>
                <a:schemeClr val="dk1"/>
              </a:buClr>
              <a:buSzPts val="1400"/>
              <a:buFont typeface="Work Sans"/>
              <a:buNone/>
              <a:defRPr>
                <a:solidFill>
                  <a:schemeClr val="dk1"/>
                </a:solidFill>
              </a:defRPr>
            </a:lvl5pPr>
            <a:lvl6pPr lvl="5">
              <a:spcBef>
                <a:spcPts val="0"/>
              </a:spcBef>
              <a:spcAft>
                <a:spcPts val="0"/>
              </a:spcAft>
              <a:buClr>
                <a:schemeClr val="dk1"/>
              </a:buClr>
              <a:buSzPts val="1400"/>
              <a:buFont typeface="Work Sans"/>
              <a:buNone/>
              <a:defRPr>
                <a:solidFill>
                  <a:schemeClr val="dk1"/>
                </a:solidFill>
              </a:defRPr>
            </a:lvl6pPr>
            <a:lvl7pPr lvl="6">
              <a:spcBef>
                <a:spcPts val="0"/>
              </a:spcBef>
              <a:spcAft>
                <a:spcPts val="0"/>
              </a:spcAft>
              <a:buClr>
                <a:schemeClr val="dk1"/>
              </a:buClr>
              <a:buSzPts val="1400"/>
              <a:buFont typeface="Work Sans"/>
              <a:buNone/>
              <a:defRPr>
                <a:solidFill>
                  <a:schemeClr val="dk1"/>
                </a:solidFill>
              </a:defRPr>
            </a:lvl7pPr>
            <a:lvl8pPr lvl="7">
              <a:spcBef>
                <a:spcPts val="0"/>
              </a:spcBef>
              <a:spcAft>
                <a:spcPts val="0"/>
              </a:spcAft>
              <a:buClr>
                <a:schemeClr val="dk1"/>
              </a:buClr>
              <a:buSzPts val="1400"/>
              <a:buFont typeface="Work Sans"/>
              <a:buNone/>
              <a:defRPr>
                <a:solidFill>
                  <a:schemeClr val="dk1"/>
                </a:solidFill>
              </a:defRPr>
            </a:lvl8pPr>
            <a:lvl9pPr lvl="8">
              <a:spcBef>
                <a:spcPts val="0"/>
              </a:spcBef>
              <a:spcAft>
                <a:spcPts val="0"/>
              </a:spcAft>
              <a:buClr>
                <a:schemeClr val="dk1"/>
              </a:buClr>
              <a:buSzPts val="1400"/>
              <a:buFont typeface="Work Sans"/>
              <a:buNone/>
              <a:defRPr>
                <a:solidFill>
                  <a:schemeClr val="dk1"/>
                </a:solidFill>
              </a:defRPr>
            </a:lvl9pPr>
          </a:lstStyle>
          <a:p>
            <a:endParaRPr/>
          </a:p>
        </p:txBody>
      </p:sp>
      <p:sp>
        <p:nvSpPr>
          <p:cNvPr id="149" name="Google Shape;149;p12"/>
          <p:cNvSpPr txBox="1">
            <a:spLocks noGrp="1"/>
          </p:cNvSpPr>
          <p:nvPr>
            <p:ph type="title" idx="16"/>
          </p:nvPr>
        </p:nvSpPr>
        <p:spPr>
          <a:xfrm>
            <a:off x="6655050" y="749650"/>
            <a:ext cx="1848000" cy="579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Font typeface="Work Sans"/>
              <a:buNone/>
              <a:defRPr sz="1400">
                <a:latin typeface="Work Sans"/>
                <a:ea typeface="Work Sans"/>
                <a:cs typeface="Work Sans"/>
                <a:sym typeface="Work Sans"/>
              </a:defRPr>
            </a:lvl1pPr>
            <a:lvl2pPr lvl="1">
              <a:spcBef>
                <a:spcPts val="0"/>
              </a:spcBef>
              <a:spcAft>
                <a:spcPts val="0"/>
              </a:spcAft>
              <a:buClr>
                <a:schemeClr val="dk1"/>
              </a:buClr>
              <a:buSzPts val="1400"/>
              <a:buFont typeface="Work Sans"/>
              <a:buNone/>
              <a:defRPr>
                <a:solidFill>
                  <a:schemeClr val="dk1"/>
                </a:solidFill>
              </a:defRPr>
            </a:lvl2pPr>
            <a:lvl3pPr lvl="2">
              <a:spcBef>
                <a:spcPts val="0"/>
              </a:spcBef>
              <a:spcAft>
                <a:spcPts val="0"/>
              </a:spcAft>
              <a:buClr>
                <a:schemeClr val="dk1"/>
              </a:buClr>
              <a:buSzPts val="1400"/>
              <a:buFont typeface="Work Sans"/>
              <a:buNone/>
              <a:defRPr>
                <a:solidFill>
                  <a:schemeClr val="dk1"/>
                </a:solidFill>
              </a:defRPr>
            </a:lvl3pPr>
            <a:lvl4pPr lvl="3">
              <a:spcBef>
                <a:spcPts val="0"/>
              </a:spcBef>
              <a:spcAft>
                <a:spcPts val="0"/>
              </a:spcAft>
              <a:buClr>
                <a:schemeClr val="dk1"/>
              </a:buClr>
              <a:buSzPts val="1400"/>
              <a:buFont typeface="Work Sans"/>
              <a:buNone/>
              <a:defRPr>
                <a:solidFill>
                  <a:schemeClr val="dk1"/>
                </a:solidFill>
              </a:defRPr>
            </a:lvl4pPr>
            <a:lvl5pPr lvl="4">
              <a:spcBef>
                <a:spcPts val="0"/>
              </a:spcBef>
              <a:spcAft>
                <a:spcPts val="0"/>
              </a:spcAft>
              <a:buClr>
                <a:schemeClr val="dk1"/>
              </a:buClr>
              <a:buSzPts val="1400"/>
              <a:buFont typeface="Work Sans"/>
              <a:buNone/>
              <a:defRPr>
                <a:solidFill>
                  <a:schemeClr val="dk1"/>
                </a:solidFill>
              </a:defRPr>
            </a:lvl5pPr>
            <a:lvl6pPr lvl="5">
              <a:spcBef>
                <a:spcPts val="0"/>
              </a:spcBef>
              <a:spcAft>
                <a:spcPts val="0"/>
              </a:spcAft>
              <a:buClr>
                <a:schemeClr val="dk1"/>
              </a:buClr>
              <a:buSzPts val="1400"/>
              <a:buFont typeface="Work Sans"/>
              <a:buNone/>
              <a:defRPr>
                <a:solidFill>
                  <a:schemeClr val="dk1"/>
                </a:solidFill>
              </a:defRPr>
            </a:lvl6pPr>
            <a:lvl7pPr lvl="6">
              <a:spcBef>
                <a:spcPts val="0"/>
              </a:spcBef>
              <a:spcAft>
                <a:spcPts val="0"/>
              </a:spcAft>
              <a:buClr>
                <a:schemeClr val="dk1"/>
              </a:buClr>
              <a:buSzPts val="1400"/>
              <a:buFont typeface="Work Sans"/>
              <a:buNone/>
              <a:defRPr>
                <a:solidFill>
                  <a:schemeClr val="dk1"/>
                </a:solidFill>
              </a:defRPr>
            </a:lvl7pPr>
            <a:lvl8pPr lvl="7">
              <a:spcBef>
                <a:spcPts val="0"/>
              </a:spcBef>
              <a:spcAft>
                <a:spcPts val="0"/>
              </a:spcAft>
              <a:buClr>
                <a:schemeClr val="dk1"/>
              </a:buClr>
              <a:buSzPts val="1400"/>
              <a:buFont typeface="Work Sans"/>
              <a:buNone/>
              <a:defRPr>
                <a:solidFill>
                  <a:schemeClr val="dk1"/>
                </a:solidFill>
              </a:defRPr>
            </a:lvl8pPr>
            <a:lvl9pPr lvl="8">
              <a:spcBef>
                <a:spcPts val="0"/>
              </a:spcBef>
              <a:spcAft>
                <a:spcPts val="0"/>
              </a:spcAft>
              <a:buClr>
                <a:schemeClr val="dk1"/>
              </a:buClr>
              <a:buSzPts val="1400"/>
              <a:buFont typeface="Work Sans"/>
              <a:buNone/>
              <a:defRPr>
                <a:solidFill>
                  <a:schemeClr val="dk1"/>
                </a:solidFill>
              </a:defRPr>
            </a:lvl9pPr>
          </a:lstStyle>
          <a:p>
            <a:endParaRPr/>
          </a:p>
        </p:txBody>
      </p:sp>
      <p:sp>
        <p:nvSpPr>
          <p:cNvPr id="150" name="Google Shape;150;p12"/>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ext and photo slide">
  <p:cSld name="TITLE_12">
    <p:spTree>
      <p:nvGrpSpPr>
        <p:cNvPr id="1" name="Shape 151"/>
        <p:cNvGrpSpPr/>
        <p:nvPr/>
      </p:nvGrpSpPr>
      <p:grpSpPr>
        <a:xfrm>
          <a:off x="0" y="0"/>
          <a:ext cx="0" cy="0"/>
          <a:chOff x="0" y="0"/>
          <a:chExt cx="0" cy="0"/>
        </a:xfrm>
      </p:grpSpPr>
      <p:sp>
        <p:nvSpPr>
          <p:cNvPr id="152" name="Google Shape;152;p13"/>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Work Sans"/>
              <a:ea typeface="Work Sans"/>
              <a:cs typeface="Work Sans"/>
              <a:sym typeface="Work Sans"/>
            </a:endParaRPr>
          </a:p>
        </p:txBody>
      </p:sp>
      <p:sp>
        <p:nvSpPr>
          <p:cNvPr id="153" name="Google Shape;153;p13"/>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54" name="Google Shape;154;p13"/>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55" name="Google Shape;155;p13"/>
          <p:cNvSpPr/>
          <p:nvPr/>
        </p:nvSpPr>
        <p:spPr>
          <a:xfrm>
            <a:off x="747725" y="0"/>
            <a:ext cx="6563100" cy="147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1212"/>
              </a:solidFill>
              <a:latin typeface="Work Sans"/>
              <a:ea typeface="Work Sans"/>
              <a:cs typeface="Work Sans"/>
              <a:sym typeface="Work Sans"/>
            </a:endParaRPr>
          </a:p>
        </p:txBody>
      </p:sp>
      <p:sp>
        <p:nvSpPr>
          <p:cNvPr id="156" name="Google Shape;156;p13"/>
          <p:cNvSpPr/>
          <p:nvPr/>
        </p:nvSpPr>
        <p:spPr>
          <a:xfrm>
            <a:off x="747600" y="1477825"/>
            <a:ext cx="6563100" cy="366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endParaRPr sz="1800">
              <a:latin typeface="Work Sans Medium"/>
              <a:ea typeface="Work Sans Medium"/>
              <a:cs typeface="Work Sans Medium"/>
              <a:sym typeface="Work Sans Medium"/>
            </a:endParaRPr>
          </a:p>
        </p:txBody>
      </p:sp>
      <p:sp>
        <p:nvSpPr>
          <p:cNvPr id="157" name="Google Shape;157;p13"/>
          <p:cNvSpPr/>
          <p:nvPr/>
        </p:nvSpPr>
        <p:spPr>
          <a:xfrm>
            <a:off x="7310825" y="25"/>
            <a:ext cx="1833300" cy="147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endParaRPr sz="1800">
              <a:latin typeface="Work Sans Medium"/>
              <a:ea typeface="Work Sans Medium"/>
              <a:cs typeface="Work Sans Medium"/>
              <a:sym typeface="Work Sans Medium"/>
            </a:endParaRPr>
          </a:p>
        </p:txBody>
      </p:sp>
      <p:sp>
        <p:nvSpPr>
          <p:cNvPr id="158" name="Google Shape;158;p13"/>
          <p:cNvSpPr>
            <a:spLocks noGrp="1"/>
          </p:cNvSpPr>
          <p:nvPr>
            <p:ph type="pic" idx="3"/>
          </p:nvPr>
        </p:nvSpPr>
        <p:spPr>
          <a:xfrm>
            <a:off x="7315700" y="1477825"/>
            <a:ext cx="1833300" cy="3665700"/>
          </a:xfrm>
          <a:prstGeom prst="rect">
            <a:avLst/>
          </a:prstGeom>
          <a:noFill/>
          <a:ln>
            <a:noFill/>
          </a:ln>
        </p:spPr>
      </p:sp>
      <p:sp>
        <p:nvSpPr>
          <p:cNvPr id="159" name="Google Shape;159;p13"/>
          <p:cNvSpPr txBox="1">
            <a:spLocks noGrp="1"/>
          </p:cNvSpPr>
          <p:nvPr>
            <p:ph type="title"/>
          </p:nvPr>
        </p:nvSpPr>
        <p:spPr>
          <a:xfrm>
            <a:off x="905800" y="130725"/>
            <a:ext cx="6251700" cy="1223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6000"/>
              <a:buFont typeface="Work Sans"/>
              <a:buNone/>
              <a:defRPr sz="6000">
                <a:solidFill>
                  <a:schemeClr val="lt1"/>
                </a:solidFill>
                <a:latin typeface="Work Sans"/>
                <a:ea typeface="Work Sans"/>
                <a:cs typeface="Work Sans"/>
                <a:sym typeface="Work Sans"/>
              </a:defRPr>
            </a:lvl1pPr>
            <a:lvl2pPr lvl="1">
              <a:spcBef>
                <a:spcPts val="0"/>
              </a:spcBef>
              <a:spcAft>
                <a:spcPts val="0"/>
              </a:spcAft>
              <a:buSzPts val="1400"/>
              <a:buFont typeface="Work Sans"/>
              <a:buNone/>
              <a:defRPr/>
            </a:lvl2pPr>
            <a:lvl3pPr lvl="2">
              <a:spcBef>
                <a:spcPts val="0"/>
              </a:spcBef>
              <a:spcAft>
                <a:spcPts val="0"/>
              </a:spcAft>
              <a:buSzPts val="1400"/>
              <a:buFont typeface="Work Sans"/>
              <a:buNone/>
              <a:defRPr/>
            </a:lvl3pPr>
            <a:lvl4pPr lvl="3">
              <a:spcBef>
                <a:spcPts val="0"/>
              </a:spcBef>
              <a:spcAft>
                <a:spcPts val="0"/>
              </a:spcAft>
              <a:buSzPts val="1400"/>
              <a:buFont typeface="Work Sans"/>
              <a:buNone/>
              <a:defRPr/>
            </a:lvl4pPr>
            <a:lvl5pPr lvl="4">
              <a:spcBef>
                <a:spcPts val="0"/>
              </a:spcBef>
              <a:spcAft>
                <a:spcPts val="0"/>
              </a:spcAft>
              <a:buSzPts val="1400"/>
              <a:buFont typeface="Work Sans"/>
              <a:buNone/>
              <a:defRPr/>
            </a:lvl5pPr>
            <a:lvl6pPr lvl="5">
              <a:spcBef>
                <a:spcPts val="0"/>
              </a:spcBef>
              <a:spcAft>
                <a:spcPts val="0"/>
              </a:spcAft>
              <a:buSzPts val="1400"/>
              <a:buFont typeface="Work Sans"/>
              <a:buNone/>
              <a:defRPr/>
            </a:lvl6pPr>
            <a:lvl7pPr lvl="6">
              <a:spcBef>
                <a:spcPts val="0"/>
              </a:spcBef>
              <a:spcAft>
                <a:spcPts val="0"/>
              </a:spcAft>
              <a:buSzPts val="1400"/>
              <a:buFont typeface="Work Sans"/>
              <a:buNone/>
              <a:defRPr/>
            </a:lvl7pPr>
            <a:lvl8pPr lvl="7">
              <a:spcBef>
                <a:spcPts val="0"/>
              </a:spcBef>
              <a:spcAft>
                <a:spcPts val="0"/>
              </a:spcAft>
              <a:buSzPts val="1400"/>
              <a:buFont typeface="Work Sans"/>
              <a:buNone/>
              <a:defRPr/>
            </a:lvl8pPr>
            <a:lvl9pPr lvl="8">
              <a:spcBef>
                <a:spcPts val="0"/>
              </a:spcBef>
              <a:spcAft>
                <a:spcPts val="0"/>
              </a:spcAft>
              <a:buSzPts val="1400"/>
              <a:buFont typeface="Work Sans"/>
              <a:buNone/>
              <a:defRPr/>
            </a:lvl9pPr>
          </a:lstStyle>
          <a:p>
            <a:endParaRPr/>
          </a:p>
        </p:txBody>
      </p:sp>
      <p:sp>
        <p:nvSpPr>
          <p:cNvPr id="160" name="Google Shape;160;p13"/>
          <p:cNvSpPr txBox="1">
            <a:spLocks noGrp="1"/>
          </p:cNvSpPr>
          <p:nvPr>
            <p:ph type="body" idx="4"/>
          </p:nvPr>
        </p:nvSpPr>
        <p:spPr>
          <a:xfrm>
            <a:off x="905800" y="1586250"/>
            <a:ext cx="6251700" cy="3288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161" name="Google Shape;161;p13"/>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bjectives">
  <p:cSld name="TITLE_14">
    <p:spTree>
      <p:nvGrpSpPr>
        <p:cNvPr id="1" name="Shape 162"/>
        <p:cNvGrpSpPr/>
        <p:nvPr/>
      </p:nvGrpSpPr>
      <p:grpSpPr>
        <a:xfrm>
          <a:off x="0" y="0"/>
          <a:ext cx="0" cy="0"/>
          <a:chOff x="0" y="0"/>
          <a:chExt cx="0" cy="0"/>
        </a:xfrm>
      </p:grpSpPr>
      <p:sp>
        <p:nvSpPr>
          <p:cNvPr id="163" name="Google Shape;163;p14"/>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65" name="Google Shape;165;p14"/>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66" name="Google Shape;166;p14"/>
          <p:cNvSpPr/>
          <p:nvPr/>
        </p:nvSpPr>
        <p:spPr>
          <a:xfrm>
            <a:off x="747600" y="0"/>
            <a:ext cx="45123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167" name="Google Shape;167;p14"/>
          <p:cNvSpPr txBox="1">
            <a:spLocks noGrp="1"/>
          </p:cNvSpPr>
          <p:nvPr>
            <p:ph type="title"/>
          </p:nvPr>
        </p:nvSpPr>
        <p:spPr>
          <a:xfrm>
            <a:off x="957900" y="3370175"/>
            <a:ext cx="40839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168" name="Google Shape;168;p14"/>
          <p:cNvSpPr txBox="1">
            <a:spLocks noGrp="1"/>
          </p:cNvSpPr>
          <p:nvPr>
            <p:ph type="subTitle" idx="3"/>
          </p:nvPr>
        </p:nvSpPr>
        <p:spPr>
          <a:xfrm>
            <a:off x="957900" y="2912525"/>
            <a:ext cx="20451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69" name="Google Shape;169;p14"/>
          <p:cNvSpPr/>
          <p:nvPr/>
        </p:nvSpPr>
        <p:spPr>
          <a:xfrm>
            <a:off x="5259900" y="50"/>
            <a:ext cx="3884100" cy="1285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0" name="Google Shape;170;p14"/>
          <p:cNvSpPr/>
          <p:nvPr/>
        </p:nvSpPr>
        <p:spPr>
          <a:xfrm>
            <a:off x="5259900" y="1285925"/>
            <a:ext cx="3884100" cy="128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accent2"/>
              </a:solidFill>
            </a:endParaRPr>
          </a:p>
        </p:txBody>
      </p:sp>
      <p:sp>
        <p:nvSpPr>
          <p:cNvPr id="171" name="Google Shape;171;p14"/>
          <p:cNvSpPr/>
          <p:nvPr/>
        </p:nvSpPr>
        <p:spPr>
          <a:xfrm>
            <a:off x="5259900" y="2571800"/>
            <a:ext cx="3884100" cy="1285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2"/>
              </a:solidFill>
            </a:endParaRPr>
          </a:p>
        </p:txBody>
      </p:sp>
      <p:sp>
        <p:nvSpPr>
          <p:cNvPr id="172" name="Google Shape;172;p14"/>
          <p:cNvSpPr/>
          <p:nvPr/>
        </p:nvSpPr>
        <p:spPr>
          <a:xfrm>
            <a:off x="5263450" y="3857675"/>
            <a:ext cx="3884100" cy="1285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accent4"/>
              </a:solidFill>
            </a:endParaRPr>
          </a:p>
        </p:txBody>
      </p:sp>
      <p:sp>
        <p:nvSpPr>
          <p:cNvPr id="173" name="Google Shape;173;p14"/>
          <p:cNvSpPr txBox="1">
            <a:spLocks noGrp="1"/>
          </p:cNvSpPr>
          <p:nvPr>
            <p:ph type="title" idx="4"/>
          </p:nvPr>
        </p:nvSpPr>
        <p:spPr>
          <a:xfrm>
            <a:off x="5259900" y="-100"/>
            <a:ext cx="3876300" cy="1286100"/>
          </a:xfrm>
          <a:prstGeom prst="rect">
            <a:avLst/>
          </a:prstGeom>
          <a:solidFill>
            <a:schemeClr val="accent5"/>
          </a:solidFill>
        </p:spPr>
        <p:txBody>
          <a:bodyPr spcFirstLastPara="1" wrap="square" lIns="91425" tIns="91425" rIns="91425" bIns="91425" anchor="t" anchorCtr="0">
            <a:no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174" name="Google Shape;174;p14"/>
          <p:cNvSpPr txBox="1">
            <a:spLocks noGrp="1"/>
          </p:cNvSpPr>
          <p:nvPr>
            <p:ph type="title" idx="5"/>
          </p:nvPr>
        </p:nvSpPr>
        <p:spPr>
          <a:xfrm>
            <a:off x="5259850" y="1285775"/>
            <a:ext cx="3884100" cy="1286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175" name="Google Shape;175;p14"/>
          <p:cNvSpPr txBox="1">
            <a:spLocks noGrp="1"/>
          </p:cNvSpPr>
          <p:nvPr>
            <p:ph type="title" idx="6"/>
          </p:nvPr>
        </p:nvSpPr>
        <p:spPr>
          <a:xfrm>
            <a:off x="5259900" y="2571800"/>
            <a:ext cx="3539100" cy="1286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176" name="Google Shape;176;p14"/>
          <p:cNvSpPr txBox="1">
            <a:spLocks noGrp="1"/>
          </p:cNvSpPr>
          <p:nvPr>
            <p:ph type="title" idx="7"/>
          </p:nvPr>
        </p:nvSpPr>
        <p:spPr>
          <a:xfrm>
            <a:off x="5266966" y="3857975"/>
            <a:ext cx="3876300" cy="1286100"/>
          </a:xfrm>
          <a:prstGeom prst="rect">
            <a:avLst/>
          </a:prstGeom>
          <a:solidFill>
            <a:schemeClr val="dk2"/>
          </a:solidFill>
        </p:spPr>
        <p:txBody>
          <a:bodyPr spcFirstLastPara="1" wrap="square" lIns="91425" tIns="91425" rIns="91425" bIns="91425" anchor="t" anchorCtr="0">
            <a:no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177" name="Google Shape;177;p14"/>
          <p:cNvSpPr txBox="1">
            <a:spLocks noGrp="1"/>
          </p:cNvSpPr>
          <p:nvPr>
            <p:ph type="body" idx="8"/>
          </p:nvPr>
        </p:nvSpPr>
        <p:spPr>
          <a:xfrm>
            <a:off x="5263450" y="683550"/>
            <a:ext cx="3884100" cy="602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Font typeface="Work Sans"/>
              <a:buChar char="●"/>
              <a:defRPr sz="800"/>
            </a:lvl1pPr>
            <a:lvl2pPr marL="914400" lvl="1" indent="-279400">
              <a:spcBef>
                <a:spcPts val="0"/>
              </a:spcBef>
              <a:spcAft>
                <a:spcPts val="0"/>
              </a:spcAft>
              <a:buSzPts val="800"/>
              <a:buFont typeface="Work Sans"/>
              <a:buChar char="○"/>
              <a:defRPr sz="800"/>
            </a:lvl2pPr>
            <a:lvl3pPr marL="1371600" lvl="2" indent="-279400">
              <a:spcBef>
                <a:spcPts val="0"/>
              </a:spcBef>
              <a:spcAft>
                <a:spcPts val="0"/>
              </a:spcAft>
              <a:buSzPts val="800"/>
              <a:buFont typeface="Work Sans"/>
              <a:buChar char="■"/>
              <a:defRPr sz="800"/>
            </a:lvl3pPr>
            <a:lvl4pPr marL="1828800" lvl="3" indent="-279400">
              <a:spcBef>
                <a:spcPts val="0"/>
              </a:spcBef>
              <a:spcAft>
                <a:spcPts val="0"/>
              </a:spcAft>
              <a:buSzPts val="800"/>
              <a:buFont typeface="Work Sans"/>
              <a:buChar char="●"/>
              <a:defRPr sz="800"/>
            </a:lvl4pPr>
            <a:lvl5pPr marL="2286000" lvl="4" indent="-279400">
              <a:spcBef>
                <a:spcPts val="0"/>
              </a:spcBef>
              <a:spcAft>
                <a:spcPts val="0"/>
              </a:spcAft>
              <a:buSzPts val="800"/>
              <a:buFont typeface="Work Sans"/>
              <a:buChar char="○"/>
              <a:defRPr sz="800"/>
            </a:lvl5pPr>
            <a:lvl6pPr marL="2743200" lvl="5" indent="-279400">
              <a:spcBef>
                <a:spcPts val="0"/>
              </a:spcBef>
              <a:spcAft>
                <a:spcPts val="0"/>
              </a:spcAft>
              <a:buSzPts val="800"/>
              <a:buFont typeface="Work Sans"/>
              <a:buChar char="■"/>
              <a:defRPr sz="800"/>
            </a:lvl6pPr>
            <a:lvl7pPr marL="3200400" lvl="6" indent="-279400">
              <a:spcBef>
                <a:spcPts val="0"/>
              </a:spcBef>
              <a:spcAft>
                <a:spcPts val="0"/>
              </a:spcAft>
              <a:buSzPts val="800"/>
              <a:buFont typeface="Work Sans"/>
              <a:buChar char="●"/>
              <a:defRPr sz="800"/>
            </a:lvl7pPr>
            <a:lvl8pPr marL="3657600" lvl="7" indent="-279400">
              <a:spcBef>
                <a:spcPts val="0"/>
              </a:spcBef>
              <a:spcAft>
                <a:spcPts val="0"/>
              </a:spcAft>
              <a:buSzPts val="800"/>
              <a:buFont typeface="Work Sans"/>
              <a:buChar char="○"/>
              <a:defRPr sz="800"/>
            </a:lvl8pPr>
            <a:lvl9pPr marL="4114800" lvl="8" indent="-279400">
              <a:spcBef>
                <a:spcPts val="0"/>
              </a:spcBef>
              <a:spcAft>
                <a:spcPts val="0"/>
              </a:spcAft>
              <a:buSzPts val="800"/>
              <a:buFont typeface="Work Sans"/>
              <a:buChar char="■"/>
              <a:defRPr sz="800"/>
            </a:lvl9pPr>
          </a:lstStyle>
          <a:p>
            <a:endParaRPr/>
          </a:p>
        </p:txBody>
      </p:sp>
      <p:sp>
        <p:nvSpPr>
          <p:cNvPr id="178" name="Google Shape;178;p14"/>
          <p:cNvSpPr txBox="1">
            <a:spLocks noGrp="1"/>
          </p:cNvSpPr>
          <p:nvPr>
            <p:ph type="body" idx="9"/>
          </p:nvPr>
        </p:nvSpPr>
        <p:spPr>
          <a:xfrm>
            <a:off x="5263800" y="1969325"/>
            <a:ext cx="3884100" cy="602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Font typeface="Work Sans"/>
              <a:buChar char="●"/>
              <a:defRPr sz="800"/>
            </a:lvl1pPr>
            <a:lvl2pPr marL="914400" lvl="1" indent="-279400">
              <a:spcBef>
                <a:spcPts val="0"/>
              </a:spcBef>
              <a:spcAft>
                <a:spcPts val="0"/>
              </a:spcAft>
              <a:buSzPts val="800"/>
              <a:buFont typeface="Work Sans"/>
              <a:buChar char="○"/>
              <a:defRPr sz="800"/>
            </a:lvl2pPr>
            <a:lvl3pPr marL="1371600" lvl="2" indent="-279400">
              <a:spcBef>
                <a:spcPts val="0"/>
              </a:spcBef>
              <a:spcAft>
                <a:spcPts val="0"/>
              </a:spcAft>
              <a:buSzPts val="800"/>
              <a:buFont typeface="Work Sans"/>
              <a:buChar char="■"/>
              <a:defRPr sz="800"/>
            </a:lvl3pPr>
            <a:lvl4pPr marL="1828800" lvl="3" indent="-279400">
              <a:spcBef>
                <a:spcPts val="0"/>
              </a:spcBef>
              <a:spcAft>
                <a:spcPts val="0"/>
              </a:spcAft>
              <a:buSzPts val="800"/>
              <a:buFont typeface="Work Sans"/>
              <a:buChar char="●"/>
              <a:defRPr sz="800"/>
            </a:lvl4pPr>
            <a:lvl5pPr marL="2286000" lvl="4" indent="-279400">
              <a:spcBef>
                <a:spcPts val="0"/>
              </a:spcBef>
              <a:spcAft>
                <a:spcPts val="0"/>
              </a:spcAft>
              <a:buSzPts val="800"/>
              <a:buFont typeface="Work Sans"/>
              <a:buChar char="○"/>
              <a:defRPr sz="800"/>
            </a:lvl5pPr>
            <a:lvl6pPr marL="2743200" lvl="5" indent="-279400">
              <a:spcBef>
                <a:spcPts val="0"/>
              </a:spcBef>
              <a:spcAft>
                <a:spcPts val="0"/>
              </a:spcAft>
              <a:buSzPts val="800"/>
              <a:buFont typeface="Work Sans"/>
              <a:buChar char="■"/>
              <a:defRPr sz="800"/>
            </a:lvl6pPr>
            <a:lvl7pPr marL="3200400" lvl="6" indent="-279400">
              <a:spcBef>
                <a:spcPts val="0"/>
              </a:spcBef>
              <a:spcAft>
                <a:spcPts val="0"/>
              </a:spcAft>
              <a:buSzPts val="800"/>
              <a:buFont typeface="Work Sans"/>
              <a:buChar char="●"/>
              <a:defRPr sz="800"/>
            </a:lvl7pPr>
            <a:lvl8pPr marL="3657600" lvl="7" indent="-279400">
              <a:spcBef>
                <a:spcPts val="0"/>
              </a:spcBef>
              <a:spcAft>
                <a:spcPts val="0"/>
              </a:spcAft>
              <a:buSzPts val="800"/>
              <a:buFont typeface="Work Sans"/>
              <a:buChar char="○"/>
              <a:defRPr sz="800"/>
            </a:lvl8pPr>
            <a:lvl9pPr marL="4114800" lvl="8" indent="-279400">
              <a:spcBef>
                <a:spcPts val="0"/>
              </a:spcBef>
              <a:spcAft>
                <a:spcPts val="0"/>
              </a:spcAft>
              <a:buSzPts val="800"/>
              <a:buFont typeface="Work Sans"/>
              <a:buChar char="■"/>
              <a:defRPr sz="800"/>
            </a:lvl9pPr>
          </a:lstStyle>
          <a:p>
            <a:endParaRPr/>
          </a:p>
        </p:txBody>
      </p:sp>
      <p:sp>
        <p:nvSpPr>
          <p:cNvPr id="179" name="Google Shape;179;p14"/>
          <p:cNvSpPr txBox="1">
            <a:spLocks noGrp="1"/>
          </p:cNvSpPr>
          <p:nvPr>
            <p:ph type="body" idx="13"/>
          </p:nvPr>
        </p:nvSpPr>
        <p:spPr>
          <a:xfrm>
            <a:off x="5256000" y="3229925"/>
            <a:ext cx="3884100" cy="602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Font typeface="Work Sans"/>
              <a:buChar char="●"/>
              <a:defRPr sz="800"/>
            </a:lvl1pPr>
            <a:lvl2pPr marL="914400" lvl="1" indent="-279400">
              <a:spcBef>
                <a:spcPts val="0"/>
              </a:spcBef>
              <a:spcAft>
                <a:spcPts val="0"/>
              </a:spcAft>
              <a:buSzPts val="800"/>
              <a:buFont typeface="Work Sans"/>
              <a:buChar char="○"/>
              <a:defRPr sz="800"/>
            </a:lvl2pPr>
            <a:lvl3pPr marL="1371600" lvl="2" indent="-279400">
              <a:spcBef>
                <a:spcPts val="0"/>
              </a:spcBef>
              <a:spcAft>
                <a:spcPts val="0"/>
              </a:spcAft>
              <a:buSzPts val="800"/>
              <a:buFont typeface="Work Sans"/>
              <a:buChar char="■"/>
              <a:defRPr sz="800"/>
            </a:lvl3pPr>
            <a:lvl4pPr marL="1828800" lvl="3" indent="-279400">
              <a:spcBef>
                <a:spcPts val="0"/>
              </a:spcBef>
              <a:spcAft>
                <a:spcPts val="0"/>
              </a:spcAft>
              <a:buSzPts val="800"/>
              <a:buFont typeface="Work Sans"/>
              <a:buChar char="●"/>
              <a:defRPr sz="800"/>
            </a:lvl4pPr>
            <a:lvl5pPr marL="2286000" lvl="4" indent="-279400">
              <a:spcBef>
                <a:spcPts val="0"/>
              </a:spcBef>
              <a:spcAft>
                <a:spcPts val="0"/>
              </a:spcAft>
              <a:buSzPts val="800"/>
              <a:buFont typeface="Work Sans"/>
              <a:buChar char="○"/>
              <a:defRPr sz="800"/>
            </a:lvl5pPr>
            <a:lvl6pPr marL="2743200" lvl="5" indent="-279400">
              <a:spcBef>
                <a:spcPts val="0"/>
              </a:spcBef>
              <a:spcAft>
                <a:spcPts val="0"/>
              </a:spcAft>
              <a:buSzPts val="800"/>
              <a:buFont typeface="Work Sans"/>
              <a:buChar char="■"/>
              <a:defRPr sz="800"/>
            </a:lvl6pPr>
            <a:lvl7pPr marL="3200400" lvl="6" indent="-279400">
              <a:spcBef>
                <a:spcPts val="0"/>
              </a:spcBef>
              <a:spcAft>
                <a:spcPts val="0"/>
              </a:spcAft>
              <a:buSzPts val="800"/>
              <a:buFont typeface="Work Sans"/>
              <a:buChar char="●"/>
              <a:defRPr sz="800"/>
            </a:lvl7pPr>
            <a:lvl8pPr marL="3657600" lvl="7" indent="-279400">
              <a:spcBef>
                <a:spcPts val="0"/>
              </a:spcBef>
              <a:spcAft>
                <a:spcPts val="0"/>
              </a:spcAft>
              <a:buSzPts val="800"/>
              <a:buFont typeface="Work Sans"/>
              <a:buChar char="○"/>
              <a:defRPr sz="800"/>
            </a:lvl8pPr>
            <a:lvl9pPr marL="4114800" lvl="8" indent="-279400">
              <a:spcBef>
                <a:spcPts val="0"/>
              </a:spcBef>
              <a:spcAft>
                <a:spcPts val="0"/>
              </a:spcAft>
              <a:buSzPts val="800"/>
              <a:buFont typeface="Work Sans"/>
              <a:buChar char="■"/>
              <a:defRPr sz="800"/>
            </a:lvl9pPr>
          </a:lstStyle>
          <a:p>
            <a:endParaRPr/>
          </a:p>
        </p:txBody>
      </p:sp>
      <p:sp>
        <p:nvSpPr>
          <p:cNvPr id="180" name="Google Shape;180;p14"/>
          <p:cNvSpPr txBox="1">
            <a:spLocks noGrp="1"/>
          </p:cNvSpPr>
          <p:nvPr>
            <p:ph type="body" idx="14"/>
          </p:nvPr>
        </p:nvSpPr>
        <p:spPr>
          <a:xfrm>
            <a:off x="5263450" y="4541675"/>
            <a:ext cx="3884100" cy="602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Font typeface="Work Sans"/>
              <a:buChar char="●"/>
              <a:defRPr sz="800"/>
            </a:lvl1pPr>
            <a:lvl2pPr marL="914400" lvl="1" indent="-279400">
              <a:spcBef>
                <a:spcPts val="0"/>
              </a:spcBef>
              <a:spcAft>
                <a:spcPts val="0"/>
              </a:spcAft>
              <a:buSzPts val="800"/>
              <a:buFont typeface="Work Sans"/>
              <a:buChar char="○"/>
              <a:defRPr sz="800"/>
            </a:lvl2pPr>
            <a:lvl3pPr marL="1371600" lvl="2" indent="-279400">
              <a:spcBef>
                <a:spcPts val="0"/>
              </a:spcBef>
              <a:spcAft>
                <a:spcPts val="0"/>
              </a:spcAft>
              <a:buSzPts val="800"/>
              <a:buFont typeface="Work Sans"/>
              <a:buChar char="■"/>
              <a:defRPr sz="800"/>
            </a:lvl3pPr>
            <a:lvl4pPr marL="1828800" lvl="3" indent="-279400">
              <a:spcBef>
                <a:spcPts val="0"/>
              </a:spcBef>
              <a:spcAft>
                <a:spcPts val="0"/>
              </a:spcAft>
              <a:buSzPts val="800"/>
              <a:buFont typeface="Work Sans"/>
              <a:buChar char="●"/>
              <a:defRPr sz="800"/>
            </a:lvl4pPr>
            <a:lvl5pPr marL="2286000" lvl="4" indent="-279400">
              <a:spcBef>
                <a:spcPts val="0"/>
              </a:spcBef>
              <a:spcAft>
                <a:spcPts val="0"/>
              </a:spcAft>
              <a:buSzPts val="800"/>
              <a:buFont typeface="Work Sans"/>
              <a:buChar char="○"/>
              <a:defRPr sz="800"/>
            </a:lvl5pPr>
            <a:lvl6pPr marL="2743200" lvl="5" indent="-279400">
              <a:spcBef>
                <a:spcPts val="0"/>
              </a:spcBef>
              <a:spcAft>
                <a:spcPts val="0"/>
              </a:spcAft>
              <a:buSzPts val="800"/>
              <a:buFont typeface="Work Sans"/>
              <a:buChar char="■"/>
              <a:defRPr sz="800"/>
            </a:lvl6pPr>
            <a:lvl7pPr marL="3200400" lvl="6" indent="-279400">
              <a:spcBef>
                <a:spcPts val="0"/>
              </a:spcBef>
              <a:spcAft>
                <a:spcPts val="0"/>
              </a:spcAft>
              <a:buSzPts val="800"/>
              <a:buFont typeface="Work Sans"/>
              <a:buChar char="●"/>
              <a:defRPr sz="800"/>
            </a:lvl7pPr>
            <a:lvl8pPr marL="3657600" lvl="7" indent="-279400">
              <a:spcBef>
                <a:spcPts val="0"/>
              </a:spcBef>
              <a:spcAft>
                <a:spcPts val="0"/>
              </a:spcAft>
              <a:buSzPts val="800"/>
              <a:buFont typeface="Work Sans"/>
              <a:buChar char="○"/>
              <a:defRPr sz="800"/>
            </a:lvl8pPr>
            <a:lvl9pPr marL="4114800" lvl="8" indent="-279400">
              <a:spcBef>
                <a:spcPts val="0"/>
              </a:spcBef>
              <a:spcAft>
                <a:spcPts val="0"/>
              </a:spcAft>
              <a:buSzPts val="800"/>
              <a:buFont typeface="Work Sans"/>
              <a:buChar char="■"/>
              <a:defRPr sz="800"/>
            </a:lvl9pPr>
          </a:lstStyle>
          <a:p>
            <a:endParaRPr/>
          </a:p>
        </p:txBody>
      </p:sp>
      <p:sp>
        <p:nvSpPr>
          <p:cNvPr id="181" name="Google Shape;181;p14"/>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KPIs">
  <p:cSld name="TITLE_19">
    <p:spTree>
      <p:nvGrpSpPr>
        <p:cNvPr id="1" name="Shape 182"/>
        <p:cNvGrpSpPr/>
        <p:nvPr/>
      </p:nvGrpSpPr>
      <p:grpSpPr>
        <a:xfrm>
          <a:off x="0" y="0"/>
          <a:ext cx="0" cy="0"/>
          <a:chOff x="0" y="0"/>
          <a:chExt cx="0" cy="0"/>
        </a:xfrm>
      </p:grpSpPr>
      <p:sp>
        <p:nvSpPr>
          <p:cNvPr id="183" name="Google Shape;183;p15"/>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85" name="Google Shape;185;p15"/>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86" name="Google Shape;186;p15"/>
          <p:cNvSpPr/>
          <p:nvPr/>
        </p:nvSpPr>
        <p:spPr>
          <a:xfrm>
            <a:off x="1983450" y="191880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 name="Google Shape;187;p15"/>
          <p:cNvSpPr/>
          <p:nvPr/>
        </p:nvSpPr>
        <p:spPr>
          <a:xfrm>
            <a:off x="1983450" y="2563138"/>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8" name="Google Shape;188;p15"/>
          <p:cNvSpPr/>
          <p:nvPr/>
        </p:nvSpPr>
        <p:spPr>
          <a:xfrm>
            <a:off x="1983450" y="320755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9" name="Google Shape;189;p15"/>
          <p:cNvSpPr/>
          <p:nvPr/>
        </p:nvSpPr>
        <p:spPr>
          <a:xfrm>
            <a:off x="1983450" y="3851888"/>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0" name="Google Shape;190;p15"/>
          <p:cNvSpPr/>
          <p:nvPr/>
        </p:nvSpPr>
        <p:spPr>
          <a:xfrm>
            <a:off x="1983450" y="449630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91" name="Google Shape;191;p15"/>
          <p:cNvCxnSpPr/>
          <p:nvPr/>
        </p:nvCxnSpPr>
        <p:spPr>
          <a:xfrm>
            <a:off x="743700" y="256320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192" name="Google Shape;192;p15"/>
          <p:cNvCxnSpPr/>
          <p:nvPr/>
        </p:nvCxnSpPr>
        <p:spPr>
          <a:xfrm>
            <a:off x="743700" y="320755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193" name="Google Shape;193;p15"/>
          <p:cNvCxnSpPr/>
          <p:nvPr/>
        </p:nvCxnSpPr>
        <p:spPr>
          <a:xfrm>
            <a:off x="743700" y="385195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194" name="Google Shape;194;p15"/>
          <p:cNvCxnSpPr/>
          <p:nvPr/>
        </p:nvCxnSpPr>
        <p:spPr>
          <a:xfrm>
            <a:off x="743700" y="4490500"/>
            <a:ext cx="8400300" cy="0"/>
          </a:xfrm>
          <a:prstGeom prst="straightConnector1">
            <a:avLst/>
          </a:prstGeom>
          <a:noFill/>
          <a:ln w="9525" cap="flat" cmpd="sng">
            <a:solidFill>
              <a:schemeClr val="dk1"/>
            </a:solidFill>
            <a:prstDash val="solid"/>
            <a:round/>
            <a:headEnd type="none" w="med" len="med"/>
            <a:tailEnd type="none" w="med" len="med"/>
          </a:ln>
        </p:spPr>
      </p:cxnSp>
      <p:sp>
        <p:nvSpPr>
          <p:cNvPr id="195" name="Google Shape;195;p15"/>
          <p:cNvSpPr txBox="1">
            <a:spLocks noGrp="1"/>
          </p:cNvSpPr>
          <p:nvPr>
            <p:ph type="subTitle" idx="3"/>
          </p:nvPr>
        </p:nvSpPr>
        <p:spPr>
          <a:xfrm>
            <a:off x="2290275" y="19187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196" name="Google Shape;196;p15"/>
          <p:cNvSpPr txBox="1">
            <a:spLocks noGrp="1"/>
          </p:cNvSpPr>
          <p:nvPr>
            <p:ph type="subTitle" idx="4"/>
          </p:nvPr>
        </p:nvSpPr>
        <p:spPr>
          <a:xfrm>
            <a:off x="2290275" y="256320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197" name="Google Shape;197;p15"/>
          <p:cNvSpPr txBox="1">
            <a:spLocks noGrp="1"/>
          </p:cNvSpPr>
          <p:nvPr>
            <p:ph type="subTitle" idx="5"/>
          </p:nvPr>
        </p:nvSpPr>
        <p:spPr>
          <a:xfrm>
            <a:off x="2290275" y="32075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198" name="Google Shape;198;p15"/>
          <p:cNvSpPr txBox="1">
            <a:spLocks noGrp="1"/>
          </p:cNvSpPr>
          <p:nvPr>
            <p:ph type="subTitle" idx="6"/>
          </p:nvPr>
        </p:nvSpPr>
        <p:spPr>
          <a:xfrm>
            <a:off x="2290275" y="38519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199" name="Google Shape;199;p15"/>
          <p:cNvSpPr txBox="1">
            <a:spLocks noGrp="1"/>
          </p:cNvSpPr>
          <p:nvPr>
            <p:ph type="subTitle" idx="7"/>
          </p:nvPr>
        </p:nvSpPr>
        <p:spPr>
          <a:xfrm>
            <a:off x="2290275" y="449050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200" name="Google Shape;200;p15"/>
          <p:cNvSpPr txBox="1">
            <a:spLocks noGrp="1"/>
          </p:cNvSpPr>
          <p:nvPr>
            <p:ph type="subTitle" idx="8"/>
          </p:nvPr>
        </p:nvSpPr>
        <p:spPr>
          <a:xfrm>
            <a:off x="7975750" y="192460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1" name="Google Shape;201;p15"/>
          <p:cNvSpPr txBox="1">
            <a:spLocks noGrp="1"/>
          </p:cNvSpPr>
          <p:nvPr>
            <p:ph type="subTitle" idx="9"/>
          </p:nvPr>
        </p:nvSpPr>
        <p:spPr>
          <a:xfrm>
            <a:off x="7978093" y="256310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2" name="Google Shape;202;p15"/>
          <p:cNvSpPr txBox="1">
            <a:spLocks noGrp="1"/>
          </p:cNvSpPr>
          <p:nvPr>
            <p:ph type="subTitle" idx="13"/>
          </p:nvPr>
        </p:nvSpPr>
        <p:spPr>
          <a:xfrm>
            <a:off x="7975750" y="320465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3" name="Google Shape;203;p15"/>
          <p:cNvSpPr txBox="1">
            <a:spLocks noGrp="1"/>
          </p:cNvSpPr>
          <p:nvPr>
            <p:ph type="subTitle" idx="14"/>
          </p:nvPr>
        </p:nvSpPr>
        <p:spPr>
          <a:xfrm>
            <a:off x="7975750" y="385190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4" name="Google Shape;204;p15"/>
          <p:cNvSpPr txBox="1">
            <a:spLocks noGrp="1"/>
          </p:cNvSpPr>
          <p:nvPr>
            <p:ph type="subTitle" idx="15"/>
          </p:nvPr>
        </p:nvSpPr>
        <p:spPr>
          <a:xfrm>
            <a:off x="7975750" y="4499150"/>
            <a:ext cx="11904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5" name="Google Shape;205;p15"/>
          <p:cNvSpPr txBox="1">
            <a:spLocks noGrp="1"/>
          </p:cNvSpPr>
          <p:nvPr>
            <p:ph type="subTitle" idx="16"/>
          </p:nvPr>
        </p:nvSpPr>
        <p:spPr>
          <a:xfrm>
            <a:off x="747600" y="19187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6" name="Google Shape;206;p15"/>
          <p:cNvSpPr txBox="1">
            <a:spLocks noGrp="1"/>
          </p:cNvSpPr>
          <p:nvPr>
            <p:ph type="subTitle" idx="17"/>
          </p:nvPr>
        </p:nvSpPr>
        <p:spPr>
          <a:xfrm>
            <a:off x="747600" y="256322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7" name="Google Shape;207;p15"/>
          <p:cNvSpPr txBox="1">
            <a:spLocks noGrp="1"/>
          </p:cNvSpPr>
          <p:nvPr>
            <p:ph type="subTitle" idx="18"/>
          </p:nvPr>
        </p:nvSpPr>
        <p:spPr>
          <a:xfrm>
            <a:off x="747600" y="32075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8" name="Google Shape;208;p15"/>
          <p:cNvSpPr txBox="1">
            <a:spLocks noGrp="1"/>
          </p:cNvSpPr>
          <p:nvPr>
            <p:ph type="subTitle" idx="19"/>
          </p:nvPr>
        </p:nvSpPr>
        <p:spPr>
          <a:xfrm>
            <a:off x="747600" y="38519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209" name="Google Shape;209;p15"/>
          <p:cNvSpPr txBox="1">
            <a:spLocks noGrp="1"/>
          </p:cNvSpPr>
          <p:nvPr>
            <p:ph type="subTitle" idx="20"/>
          </p:nvPr>
        </p:nvSpPr>
        <p:spPr>
          <a:xfrm>
            <a:off x="747600" y="449052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cxnSp>
        <p:nvCxnSpPr>
          <p:cNvPr id="210" name="Google Shape;210;p15"/>
          <p:cNvCxnSpPr/>
          <p:nvPr/>
        </p:nvCxnSpPr>
        <p:spPr>
          <a:xfrm>
            <a:off x="743700" y="5134900"/>
            <a:ext cx="8400300" cy="0"/>
          </a:xfrm>
          <a:prstGeom prst="straightConnector1">
            <a:avLst/>
          </a:prstGeom>
          <a:noFill/>
          <a:ln w="9525" cap="flat" cmpd="sng">
            <a:solidFill>
              <a:schemeClr val="dk1"/>
            </a:solidFill>
            <a:prstDash val="solid"/>
            <a:round/>
            <a:headEnd type="none" w="med" len="med"/>
            <a:tailEnd type="none" w="med" len="med"/>
          </a:ln>
        </p:spPr>
      </p:cxnSp>
      <p:sp>
        <p:nvSpPr>
          <p:cNvPr id="211" name="Google Shape;211;p15"/>
          <p:cNvSpPr txBox="1">
            <a:spLocks noGrp="1"/>
          </p:cNvSpPr>
          <p:nvPr>
            <p:ph type="title"/>
          </p:nvPr>
        </p:nvSpPr>
        <p:spPr>
          <a:xfrm>
            <a:off x="938600" y="50"/>
            <a:ext cx="5001900" cy="191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212" name="Google Shape;212;p15"/>
          <p:cNvCxnSpPr/>
          <p:nvPr/>
        </p:nvCxnSpPr>
        <p:spPr>
          <a:xfrm>
            <a:off x="743700" y="1919475"/>
            <a:ext cx="8400300" cy="0"/>
          </a:xfrm>
          <a:prstGeom prst="straightConnector1">
            <a:avLst/>
          </a:prstGeom>
          <a:noFill/>
          <a:ln w="9525" cap="flat" cmpd="sng">
            <a:solidFill>
              <a:schemeClr val="dk1"/>
            </a:solidFill>
            <a:prstDash val="solid"/>
            <a:round/>
            <a:headEnd type="none" w="med" len="med"/>
            <a:tailEnd type="none" w="med" len="med"/>
          </a:ln>
        </p:spPr>
      </p:cxnSp>
      <p:sp>
        <p:nvSpPr>
          <p:cNvPr id="213" name="Google Shape;213;p15"/>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eam Specific Priorities">
  <p:cSld name="CUSTOM_1">
    <p:bg>
      <p:bgPr>
        <a:solidFill>
          <a:schemeClr val="lt1"/>
        </a:solidFill>
        <a:effectLst/>
      </p:bgPr>
    </p:bg>
    <p:spTree>
      <p:nvGrpSpPr>
        <p:cNvPr id="1" name="Shape 214"/>
        <p:cNvGrpSpPr/>
        <p:nvPr/>
      </p:nvGrpSpPr>
      <p:grpSpPr>
        <a:xfrm>
          <a:off x="0" y="0"/>
          <a:ext cx="0" cy="0"/>
          <a:chOff x="0" y="0"/>
          <a:chExt cx="0" cy="0"/>
        </a:xfrm>
      </p:grpSpPr>
      <p:sp>
        <p:nvSpPr>
          <p:cNvPr id="215" name="Google Shape;215;p16"/>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6"/>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17" name="Google Shape;217;p16"/>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18" name="Google Shape;218;p16"/>
          <p:cNvSpPr/>
          <p:nvPr/>
        </p:nvSpPr>
        <p:spPr>
          <a:xfrm>
            <a:off x="743700" y="3017138"/>
            <a:ext cx="4202700" cy="2126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9" name="Google Shape;219;p16"/>
          <p:cNvSpPr/>
          <p:nvPr/>
        </p:nvSpPr>
        <p:spPr>
          <a:xfrm>
            <a:off x="4941425" y="3017138"/>
            <a:ext cx="4202700" cy="2126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0" name="Google Shape;220;p16"/>
          <p:cNvSpPr/>
          <p:nvPr/>
        </p:nvSpPr>
        <p:spPr>
          <a:xfrm>
            <a:off x="743700" y="890725"/>
            <a:ext cx="4202700" cy="2126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1" name="Google Shape;221;p16"/>
          <p:cNvSpPr/>
          <p:nvPr/>
        </p:nvSpPr>
        <p:spPr>
          <a:xfrm>
            <a:off x="4941425" y="890725"/>
            <a:ext cx="4202700" cy="2126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222" name="Google Shape;222;p16"/>
          <p:cNvSpPr txBox="1">
            <a:spLocks noGrp="1"/>
          </p:cNvSpPr>
          <p:nvPr>
            <p:ph type="title"/>
          </p:nvPr>
        </p:nvSpPr>
        <p:spPr>
          <a:xfrm>
            <a:off x="5061113" y="995275"/>
            <a:ext cx="3876300" cy="1286100"/>
          </a:xfrm>
          <a:prstGeom prst="rect">
            <a:avLst/>
          </a:prstGeom>
        </p:spPr>
        <p:txBody>
          <a:bodyPr spcFirstLastPara="1" wrap="square" lIns="91425" tIns="91425" rIns="91425" bIns="91425" anchor="t" anchorCtr="0">
            <a:sp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a:buNone/>
              <a:defRPr sz="2400">
                <a:solidFill>
                  <a:schemeClr val="lt1"/>
                </a:solidFill>
              </a:defRPr>
            </a:lvl2pPr>
            <a:lvl3pPr lvl="2">
              <a:spcBef>
                <a:spcPts val="0"/>
              </a:spcBef>
              <a:spcAft>
                <a:spcPts val="0"/>
              </a:spcAft>
              <a:buClr>
                <a:schemeClr val="lt1"/>
              </a:buClr>
              <a:buSzPts val="2400"/>
              <a:buFont typeface="Work Sans"/>
              <a:buNone/>
              <a:defRPr sz="2400">
                <a:solidFill>
                  <a:schemeClr val="lt1"/>
                </a:solidFill>
              </a:defRPr>
            </a:lvl3pPr>
            <a:lvl4pPr lvl="3">
              <a:spcBef>
                <a:spcPts val="0"/>
              </a:spcBef>
              <a:spcAft>
                <a:spcPts val="0"/>
              </a:spcAft>
              <a:buClr>
                <a:schemeClr val="lt1"/>
              </a:buClr>
              <a:buSzPts val="2400"/>
              <a:buFont typeface="Work Sans"/>
              <a:buNone/>
              <a:defRPr sz="2400">
                <a:solidFill>
                  <a:schemeClr val="lt1"/>
                </a:solidFill>
              </a:defRPr>
            </a:lvl4pPr>
            <a:lvl5pPr lvl="4">
              <a:spcBef>
                <a:spcPts val="0"/>
              </a:spcBef>
              <a:spcAft>
                <a:spcPts val="0"/>
              </a:spcAft>
              <a:buClr>
                <a:schemeClr val="lt1"/>
              </a:buClr>
              <a:buSzPts val="2400"/>
              <a:buFont typeface="Work Sans"/>
              <a:buNone/>
              <a:defRPr sz="2400">
                <a:solidFill>
                  <a:schemeClr val="lt1"/>
                </a:solidFill>
              </a:defRPr>
            </a:lvl5pPr>
            <a:lvl6pPr lvl="5">
              <a:spcBef>
                <a:spcPts val="0"/>
              </a:spcBef>
              <a:spcAft>
                <a:spcPts val="0"/>
              </a:spcAft>
              <a:buClr>
                <a:schemeClr val="lt1"/>
              </a:buClr>
              <a:buSzPts val="2400"/>
              <a:buFont typeface="Work Sans"/>
              <a:buNone/>
              <a:defRPr sz="2400">
                <a:solidFill>
                  <a:schemeClr val="lt1"/>
                </a:solidFill>
              </a:defRPr>
            </a:lvl6pPr>
            <a:lvl7pPr lvl="6">
              <a:spcBef>
                <a:spcPts val="0"/>
              </a:spcBef>
              <a:spcAft>
                <a:spcPts val="0"/>
              </a:spcAft>
              <a:buClr>
                <a:schemeClr val="lt1"/>
              </a:buClr>
              <a:buSzPts val="2400"/>
              <a:buFont typeface="Work Sans"/>
              <a:buNone/>
              <a:defRPr sz="2400">
                <a:solidFill>
                  <a:schemeClr val="lt1"/>
                </a:solidFill>
              </a:defRPr>
            </a:lvl7pPr>
            <a:lvl8pPr lvl="7">
              <a:spcBef>
                <a:spcPts val="0"/>
              </a:spcBef>
              <a:spcAft>
                <a:spcPts val="0"/>
              </a:spcAft>
              <a:buClr>
                <a:schemeClr val="lt1"/>
              </a:buClr>
              <a:buSzPts val="2400"/>
              <a:buFont typeface="Work Sans"/>
              <a:buNone/>
              <a:defRPr sz="2400">
                <a:solidFill>
                  <a:schemeClr val="lt1"/>
                </a:solidFill>
              </a:defRPr>
            </a:lvl8pPr>
            <a:lvl9pPr lvl="8">
              <a:spcBef>
                <a:spcPts val="0"/>
              </a:spcBef>
              <a:spcAft>
                <a:spcPts val="0"/>
              </a:spcAft>
              <a:buClr>
                <a:schemeClr val="lt1"/>
              </a:buClr>
              <a:buSzPts val="2400"/>
              <a:buFont typeface="Work Sans"/>
              <a:buNone/>
              <a:defRPr sz="2400">
                <a:solidFill>
                  <a:schemeClr val="lt1"/>
                </a:solidFill>
              </a:defRPr>
            </a:lvl9pPr>
          </a:lstStyle>
          <a:p>
            <a:endParaRPr/>
          </a:p>
        </p:txBody>
      </p:sp>
      <p:sp>
        <p:nvSpPr>
          <p:cNvPr id="223" name="Google Shape;223;p16"/>
          <p:cNvSpPr txBox="1">
            <a:spLocks noGrp="1"/>
          </p:cNvSpPr>
          <p:nvPr>
            <p:ph type="body" idx="3"/>
          </p:nvPr>
        </p:nvSpPr>
        <p:spPr>
          <a:xfrm>
            <a:off x="5057363" y="1653400"/>
            <a:ext cx="39708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Font typeface="Work Sans"/>
              <a:buChar char="○"/>
              <a:defRPr>
                <a:solidFill>
                  <a:schemeClr val="lt1"/>
                </a:solidFill>
              </a:defRPr>
            </a:lvl2pPr>
            <a:lvl3pPr marL="1371600" lvl="2" indent="-304800">
              <a:spcBef>
                <a:spcPts val="0"/>
              </a:spcBef>
              <a:spcAft>
                <a:spcPts val="0"/>
              </a:spcAft>
              <a:buClr>
                <a:schemeClr val="lt1"/>
              </a:buClr>
              <a:buSzPts val="1200"/>
              <a:buFont typeface="Work Sans"/>
              <a:buChar char="■"/>
              <a:defRPr>
                <a:solidFill>
                  <a:schemeClr val="lt1"/>
                </a:solidFill>
              </a:defRPr>
            </a:lvl3pPr>
            <a:lvl4pPr marL="1828800" lvl="3" indent="-304800">
              <a:spcBef>
                <a:spcPts val="0"/>
              </a:spcBef>
              <a:spcAft>
                <a:spcPts val="0"/>
              </a:spcAft>
              <a:buClr>
                <a:schemeClr val="lt1"/>
              </a:buClr>
              <a:buSzPts val="1200"/>
              <a:buFont typeface="Work Sans"/>
              <a:buChar char="●"/>
              <a:defRPr>
                <a:solidFill>
                  <a:schemeClr val="lt1"/>
                </a:solidFill>
              </a:defRPr>
            </a:lvl4pPr>
            <a:lvl5pPr marL="2286000" lvl="4" indent="-304800">
              <a:spcBef>
                <a:spcPts val="0"/>
              </a:spcBef>
              <a:spcAft>
                <a:spcPts val="0"/>
              </a:spcAft>
              <a:buClr>
                <a:schemeClr val="lt1"/>
              </a:buClr>
              <a:buSzPts val="1200"/>
              <a:buFont typeface="Work Sans"/>
              <a:buChar char="○"/>
              <a:defRPr>
                <a:solidFill>
                  <a:schemeClr val="lt1"/>
                </a:solidFill>
              </a:defRPr>
            </a:lvl5pPr>
            <a:lvl6pPr marL="2743200" lvl="5" indent="-304800">
              <a:spcBef>
                <a:spcPts val="0"/>
              </a:spcBef>
              <a:spcAft>
                <a:spcPts val="0"/>
              </a:spcAft>
              <a:buClr>
                <a:schemeClr val="lt1"/>
              </a:buClr>
              <a:buSzPts val="1200"/>
              <a:buFont typeface="Work Sans"/>
              <a:buChar char="■"/>
              <a:defRPr>
                <a:solidFill>
                  <a:schemeClr val="lt1"/>
                </a:solidFill>
              </a:defRPr>
            </a:lvl6pPr>
            <a:lvl7pPr marL="3200400" lvl="6" indent="-304800">
              <a:spcBef>
                <a:spcPts val="0"/>
              </a:spcBef>
              <a:spcAft>
                <a:spcPts val="0"/>
              </a:spcAft>
              <a:buClr>
                <a:schemeClr val="lt1"/>
              </a:buClr>
              <a:buSzPts val="1200"/>
              <a:buFont typeface="Work Sans"/>
              <a:buChar char="●"/>
              <a:defRPr>
                <a:solidFill>
                  <a:schemeClr val="lt1"/>
                </a:solidFill>
              </a:defRPr>
            </a:lvl7pPr>
            <a:lvl8pPr marL="3657600" lvl="7" indent="-304800">
              <a:spcBef>
                <a:spcPts val="0"/>
              </a:spcBef>
              <a:spcAft>
                <a:spcPts val="0"/>
              </a:spcAft>
              <a:buClr>
                <a:schemeClr val="lt1"/>
              </a:buClr>
              <a:buSzPts val="1200"/>
              <a:buFont typeface="Work Sans"/>
              <a:buChar char="○"/>
              <a:defRPr>
                <a:solidFill>
                  <a:schemeClr val="lt1"/>
                </a:solidFill>
              </a:defRPr>
            </a:lvl8pPr>
            <a:lvl9pPr marL="4114800" lvl="8" indent="-304800">
              <a:spcBef>
                <a:spcPts val="0"/>
              </a:spcBef>
              <a:spcAft>
                <a:spcPts val="0"/>
              </a:spcAft>
              <a:buClr>
                <a:schemeClr val="lt1"/>
              </a:buClr>
              <a:buSzPts val="1200"/>
              <a:buFont typeface="Work Sans"/>
              <a:buChar char="■"/>
              <a:defRPr>
                <a:solidFill>
                  <a:schemeClr val="lt1"/>
                </a:solidFill>
              </a:defRPr>
            </a:lvl9pPr>
          </a:lstStyle>
          <a:p>
            <a:endParaRPr/>
          </a:p>
        </p:txBody>
      </p:sp>
      <p:cxnSp>
        <p:nvCxnSpPr>
          <p:cNvPr id="224" name="Google Shape;224;p16"/>
          <p:cNvCxnSpPr/>
          <p:nvPr/>
        </p:nvCxnSpPr>
        <p:spPr>
          <a:xfrm>
            <a:off x="4946400" y="-10950"/>
            <a:ext cx="0" cy="5154600"/>
          </a:xfrm>
          <a:prstGeom prst="straightConnector1">
            <a:avLst/>
          </a:prstGeom>
          <a:noFill/>
          <a:ln w="9525" cap="flat" cmpd="sng">
            <a:solidFill>
              <a:schemeClr val="dk1"/>
            </a:solidFill>
            <a:prstDash val="solid"/>
            <a:round/>
            <a:headEnd type="none" w="med" len="med"/>
            <a:tailEnd type="none" w="med" len="med"/>
          </a:ln>
        </p:spPr>
      </p:cxnSp>
      <p:sp>
        <p:nvSpPr>
          <p:cNvPr id="225" name="Google Shape;225;p16"/>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
        <p:nvSpPr>
          <p:cNvPr id="226" name="Google Shape;226;p16"/>
          <p:cNvSpPr txBox="1">
            <a:spLocks noGrp="1"/>
          </p:cNvSpPr>
          <p:nvPr>
            <p:ph type="title" idx="4"/>
          </p:nvPr>
        </p:nvSpPr>
        <p:spPr>
          <a:xfrm>
            <a:off x="860913" y="995275"/>
            <a:ext cx="3876300" cy="1286100"/>
          </a:xfrm>
          <a:prstGeom prst="rect">
            <a:avLst/>
          </a:prstGeom>
        </p:spPr>
        <p:txBody>
          <a:bodyPr spcFirstLastPara="1" wrap="square" lIns="91425" tIns="91425" rIns="91425" bIns="91425" anchor="t" anchorCtr="0">
            <a:sp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227" name="Google Shape;227;p16"/>
          <p:cNvSpPr txBox="1">
            <a:spLocks noGrp="1"/>
          </p:cNvSpPr>
          <p:nvPr>
            <p:ph type="body" idx="5"/>
          </p:nvPr>
        </p:nvSpPr>
        <p:spPr>
          <a:xfrm>
            <a:off x="857163" y="1653400"/>
            <a:ext cx="39708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228" name="Google Shape;228;p16"/>
          <p:cNvSpPr txBox="1">
            <a:spLocks noGrp="1"/>
          </p:cNvSpPr>
          <p:nvPr>
            <p:ph type="title" idx="6"/>
          </p:nvPr>
        </p:nvSpPr>
        <p:spPr>
          <a:xfrm>
            <a:off x="860900" y="3151200"/>
            <a:ext cx="3876300" cy="1286100"/>
          </a:xfrm>
          <a:prstGeom prst="rect">
            <a:avLst/>
          </a:prstGeom>
        </p:spPr>
        <p:txBody>
          <a:bodyPr spcFirstLastPara="1" wrap="square" lIns="91425" tIns="91425" rIns="91425" bIns="91425" anchor="t" anchorCtr="0">
            <a:sp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229" name="Google Shape;229;p16"/>
          <p:cNvSpPr txBox="1">
            <a:spLocks noGrp="1"/>
          </p:cNvSpPr>
          <p:nvPr>
            <p:ph type="body" idx="7"/>
          </p:nvPr>
        </p:nvSpPr>
        <p:spPr>
          <a:xfrm>
            <a:off x="857150" y="3809325"/>
            <a:ext cx="39708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230" name="Google Shape;230;p16"/>
          <p:cNvSpPr txBox="1">
            <a:spLocks noGrp="1"/>
          </p:cNvSpPr>
          <p:nvPr>
            <p:ph type="title" idx="8"/>
          </p:nvPr>
        </p:nvSpPr>
        <p:spPr>
          <a:xfrm>
            <a:off x="5061113" y="3151200"/>
            <a:ext cx="3876300" cy="1286100"/>
          </a:xfrm>
          <a:prstGeom prst="rect">
            <a:avLst/>
          </a:prstGeom>
        </p:spPr>
        <p:txBody>
          <a:bodyPr spcFirstLastPara="1" wrap="square" lIns="91425" tIns="91425" rIns="91425" bIns="91425" anchor="t" anchorCtr="0">
            <a:spAutoFit/>
          </a:bodyPr>
          <a:lstStyle>
            <a:lvl1pPr lvl="0">
              <a:spcBef>
                <a:spcPts val="0"/>
              </a:spcBef>
              <a:spcAft>
                <a:spcPts val="0"/>
              </a:spcAft>
              <a:buSzPts val="2400"/>
              <a:buFont typeface="Work Sans Medium"/>
              <a:buNone/>
              <a:defRPr/>
            </a:lvl1pPr>
            <a:lvl2pPr lvl="1">
              <a:spcBef>
                <a:spcPts val="0"/>
              </a:spcBef>
              <a:spcAft>
                <a:spcPts val="0"/>
              </a:spcAft>
              <a:buClr>
                <a:schemeClr val="dk1"/>
              </a:buClr>
              <a:buSzPts val="2400"/>
              <a:buFont typeface="Work Sans"/>
              <a:buNone/>
              <a:defRPr sz="2400">
                <a:solidFill>
                  <a:schemeClr val="dk1"/>
                </a:solidFill>
              </a:defRPr>
            </a:lvl2pPr>
            <a:lvl3pPr lvl="2">
              <a:spcBef>
                <a:spcPts val="0"/>
              </a:spcBef>
              <a:spcAft>
                <a:spcPts val="0"/>
              </a:spcAft>
              <a:buClr>
                <a:schemeClr val="dk1"/>
              </a:buClr>
              <a:buSzPts val="2400"/>
              <a:buFont typeface="Work Sans"/>
              <a:buNone/>
              <a:defRPr sz="2400">
                <a:solidFill>
                  <a:schemeClr val="dk1"/>
                </a:solidFill>
              </a:defRPr>
            </a:lvl3pPr>
            <a:lvl4pPr lvl="3">
              <a:spcBef>
                <a:spcPts val="0"/>
              </a:spcBef>
              <a:spcAft>
                <a:spcPts val="0"/>
              </a:spcAft>
              <a:buClr>
                <a:schemeClr val="dk1"/>
              </a:buClr>
              <a:buSzPts val="2400"/>
              <a:buFont typeface="Work Sans"/>
              <a:buNone/>
              <a:defRPr sz="2400">
                <a:solidFill>
                  <a:schemeClr val="dk1"/>
                </a:solidFill>
              </a:defRPr>
            </a:lvl4pPr>
            <a:lvl5pPr lvl="4">
              <a:spcBef>
                <a:spcPts val="0"/>
              </a:spcBef>
              <a:spcAft>
                <a:spcPts val="0"/>
              </a:spcAft>
              <a:buClr>
                <a:schemeClr val="dk1"/>
              </a:buClr>
              <a:buSzPts val="2400"/>
              <a:buFont typeface="Work Sans"/>
              <a:buNone/>
              <a:defRPr sz="2400">
                <a:solidFill>
                  <a:schemeClr val="dk1"/>
                </a:solidFill>
              </a:defRPr>
            </a:lvl5pPr>
            <a:lvl6pPr lvl="5">
              <a:spcBef>
                <a:spcPts val="0"/>
              </a:spcBef>
              <a:spcAft>
                <a:spcPts val="0"/>
              </a:spcAft>
              <a:buClr>
                <a:schemeClr val="dk1"/>
              </a:buClr>
              <a:buSzPts val="2400"/>
              <a:buFont typeface="Work Sans"/>
              <a:buNone/>
              <a:defRPr sz="2400">
                <a:solidFill>
                  <a:schemeClr val="dk1"/>
                </a:solidFill>
              </a:defRPr>
            </a:lvl6pPr>
            <a:lvl7pPr lvl="6">
              <a:spcBef>
                <a:spcPts val="0"/>
              </a:spcBef>
              <a:spcAft>
                <a:spcPts val="0"/>
              </a:spcAft>
              <a:buClr>
                <a:schemeClr val="dk1"/>
              </a:buClr>
              <a:buSzPts val="2400"/>
              <a:buFont typeface="Work Sans"/>
              <a:buNone/>
              <a:defRPr sz="2400">
                <a:solidFill>
                  <a:schemeClr val="dk1"/>
                </a:solidFill>
              </a:defRPr>
            </a:lvl7pPr>
            <a:lvl8pPr lvl="7">
              <a:spcBef>
                <a:spcPts val="0"/>
              </a:spcBef>
              <a:spcAft>
                <a:spcPts val="0"/>
              </a:spcAft>
              <a:buClr>
                <a:schemeClr val="dk1"/>
              </a:buClr>
              <a:buSzPts val="2400"/>
              <a:buFont typeface="Work Sans"/>
              <a:buNone/>
              <a:defRPr sz="2400">
                <a:solidFill>
                  <a:schemeClr val="dk1"/>
                </a:solidFill>
              </a:defRPr>
            </a:lvl8pPr>
            <a:lvl9pPr lvl="8">
              <a:spcBef>
                <a:spcPts val="0"/>
              </a:spcBef>
              <a:spcAft>
                <a:spcPts val="0"/>
              </a:spcAft>
              <a:buClr>
                <a:schemeClr val="dk1"/>
              </a:buClr>
              <a:buSzPts val="2400"/>
              <a:buFont typeface="Work Sans"/>
              <a:buNone/>
              <a:defRPr sz="2400">
                <a:solidFill>
                  <a:schemeClr val="dk1"/>
                </a:solidFill>
              </a:defRPr>
            </a:lvl9pPr>
          </a:lstStyle>
          <a:p>
            <a:endParaRPr/>
          </a:p>
        </p:txBody>
      </p:sp>
      <p:sp>
        <p:nvSpPr>
          <p:cNvPr id="231" name="Google Shape;231;p16"/>
          <p:cNvSpPr txBox="1">
            <a:spLocks noGrp="1"/>
          </p:cNvSpPr>
          <p:nvPr>
            <p:ph type="body" idx="9"/>
          </p:nvPr>
        </p:nvSpPr>
        <p:spPr>
          <a:xfrm>
            <a:off x="5057363" y="3809325"/>
            <a:ext cx="39708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232" name="Google Shape;232;p16"/>
          <p:cNvSpPr txBox="1">
            <a:spLocks noGrp="1"/>
          </p:cNvSpPr>
          <p:nvPr>
            <p:ph type="subTitle" idx="13"/>
          </p:nvPr>
        </p:nvSpPr>
        <p:spPr>
          <a:xfrm>
            <a:off x="747600" y="50"/>
            <a:ext cx="4186200" cy="89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sp>
        <p:nvSpPr>
          <p:cNvPr id="233" name="Google Shape;233;p16"/>
          <p:cNvSpPr txBox="1">
            <a:spLocks noGrp="1"/>
          </p:cNvSpPr>
          <p:nvPr>
            <p:ph type="subTitle" idx="14"/>
          </p:nvPr>
        </p:nvSpPr>
        <p:spPr>
          <a:xfrm>
            <a:off x="4957925" y="1350"/>
            <a:ext cx="4186200" cy="89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ap/Roadmap">
  <p:cSld name="CUSTOM_2">
    <p:spTree>
      <p:nvGrpSpPr>
        <p:cNvPr id="1" name="Shape 234"/>
        <p:cNvGrpSpPr/>
        <p:nvPr/>
      </p:nvGrpSpPr>
      <p:grpSpPr>
        <a:xfrm>
          <a:off x="0" y="0"/>
          <a:ext cx="0" cy="0"/>
          <a:chOff x="0" y="0"/>
          <a:chExt cx="0" cy="0"/>
        </a:xfrm>
      </p:grpSpPr>
      <p:sp>
        <p:nvSpPr>
          <p:cNvPr id="235" name="Google Shape;235;p17"/>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7"/>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37" name="Google Shape;237;p17"/>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38" name="Google Shape;238;p17"/>
          <p:cNvSpPr/>
          <p:nvPr/>
        </p:nvSpPr>
        <p:spPr>
          <a:xfrm>
            <a:off x="747600" y="25"/>
            <a:ext cx="8396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1212"/>
              </a:solidFill>
            </a:endParaRPr>
          </a:p>
        </p:txBody>
      </p:sp>
      <p:sp>
        <p:nvSpPr>
          <p:cNvPr id="239" name="Google Shape;239;p17"/>
          <p:cNvSpPr/>
          <p:nvPr/>
        </p:nvSpPr>
        <p:spPr>
          <a:xfrm>
            <a:off x="1441200" y="2646083"/>
            <a:ext cx="1888200" cy="11991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solidFill>
                <a:schemeClr val="dk1"/>
              </a:solidFill>
              <a:latin typeface="Work Sans"/>
              <a:ea typeface="Work Sans"/>
              <a:cs typeface="Work Sans"/>
              <a:sym typeface="Work Sans"/>
            </a:endParaRPr>
          </a:p>
        </p:txBody>
      </p:sp>
      <p:sp>
        <p:nvSpPr>
          <p:cNvPr id="240" name="Google Shape;240;p17"/>
          <p:cNvSpPr/>
          <p:nvPr/>
        </p:nvSpPr>
        <p:spPr>
          <a:xfrm>
            <a:off x="6562425" y="2646083"/>
            <a:ext cx="1888200" cy="1199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241" name="Google Shape;241;p17"/>
          <p:cNvCxnSpPr/>
          <p:nvPr/>
        </p:nvCxnSpPr>
        <p:spPr>
          <a:xfrm>
            <a:off x="3329400" y="3245608"/>
            <a:ext cx="3233100" cy="0"/>
          </a:xfrm>
          <a:prstGeom prst="straightConnector1">
            <a:avLst/>
          </a:prstGeom>
          <a:noFill/>
          <a:ln w="9525" cap="flat" cmpd="sng">
            <a:solidFill>
              <a:schemeClr val="dk1"/>
            </a:solidFill>
            <a:prstDash val="solid"/>
            <a:round/>
            <a:headEnd type="none" w="med" len="med"/>
            <a:tailEnd type="none" w="med" len="med"/>
          </a:ln>
        </p:spPr>
      </p:cxnSp>
      <p:cxnSp>
        <p:nvCxnSpPr>
          <p:cNvPr id="242" name="Google Shape;242;p17"/>
          <p:cNvCxnSpPr>
            <a:endCxn id="243" idx="0"/>
          </p:cNvCxnSpPr>
          <p:nvPr/>
        </p:nvCxnSpPr>
        <p:spPr>
          <a:xfrm>
            <a:off x="4945950" y="3246950"/>
            <a:ext cx="0" cy="788400"/>
          </a:xfrm>
          <a:prstGeom prst="straightConnector1">
            <a:avLst/>
          </a:prstGeom>
          <a:noFill/>
          <a:ln w="9525" cap="flat" cmpd="sng">
            <a:solidFill>
              <a:schemeClr val="dk1"/>
            </a:solidFill>
            <a:prstDash val="solid"/>
            <a:round/>
            <a:headEnd type="none" w="med" len="med"/>
            <a:tailEnd type="none" w="med" len="med"/>
          </a:ln>
        </p:spPr>
      </p:cxnSp>
      <p:sp>
        <p:nvSpPr>
          <p:cNvPr id="244" name="Google Shape;244;p17"/>
          <p:cNvSpPr/>
          <p:nvPr/>
        </p:nvSpPr>
        <p:spPr>
          <a:xfrm>
            <a:off x="3967650" y="2117100"/>
            <a:ext cx="1956600" cy="338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a:solidFill>
                <a:schemeClr val="lt1"/>
              </a:solidFill>
            </a:endParaRPr>
          </a:p>
        </p:txBody>
      </p:sp>
      <p:sp>
        <p:nvSpPr>
          <p:cNvPr id="243" name="Google Shape;243;p17"/>
          <p:cNvSpPr/>
          <p:nvPr/>
        </p:nvSpPr>
        <p:spPr>
          <a:xfrm>
            <a:off x="3967650" y="4035350"/>
            <a:ext cx="1956600" cy="338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a:solidFill>
                <a:schemeClr val="lt1"/>
              </a:solidFill>
            </a:endParaRPr>
          </a:p>
        </p:txBody>
      </p:sp>
      <p:cxnSp>
        <p:nvCxnSpPr>
          <p:cNvPr id="245" name="Google Shape;245;p17"/>
          <p:cNvCxnSpPr>
            <a:stCxn id="244" idx="1"/>
          </p:cNvCxnSpPr>
          <p:nvPr/>
        </p:nvCxnSpPr>
        <p:spPr>
          <a:xfrm flipH="1">
            <a:off x="2390250" y="2286450"/>
            <a:ext cx="1577400" cy="900"/>
          </a:xfrm>
          <a:prstGeom prst="straightConnector1">
            <a:avLst/>
          </a:prstGeom>
          <a:noFill/>
          <a:ln w="9525" cap="flat" cmpd="sng">
            <a:solidFill>
              <a:schemeClr val="dk1"/>
            </a:solidFill>
            <a:prstDash val="solid"/>
            <a:round/>
            <a:headEnd type="none" w="med" len="med"/>
            <a:tailEnd type="none" w="med" len="med"/>
          </a:ln>
        </p:spPr>
      </p:cxnSp>
      <p:cxnSp>
        <p:nvCxnSpPr>
          <p:cNvPr id="246" name="Google Shape;246;p17"/>
          <p:cNvCxnSpPr/>
          <p:nvPr/>
        </p:nvCxnSpPr>
        <p:spPr>
          <a:xfrm rot="10800000">
            <a:off x="5924300" y="2286450"/>
            <a:ext cx="1576200" cy="0"/>
          </a:xfrm>
          <a:prstGeom prst="straightConnector1">
            <a:avLst/>
          </a:prstGeom>
          <a:noFill/>
          <a:ln w="9525" cap="flat" cmpd="sng">
            <a:solidFill>
              <a:schemeClr val="dk1"/>
            </a:solidFill>
            <a:prstDash val="solid"/>
            <a:round/>
            <a:headEnd type="none" w="med" len="med"/>
            <a:tailEnd type="none" w="med" len="med"/>
          </a:ln>
        </p:spPr>
      </p:cxnSp>
      <p:cxnSp>
        <p:nvCxnSpPr>
          <p:cNvPr id="247" name="Google Shape;247;p17"/>
          <p:cNvCxnSpPr/>
          <p:nvPr/>
        </p:nvCxnSpPr>
        <p:spPr>
          <a:xfrm>
            <a:off x="2385375" y="2282525"/>
            <a:ext cx="0" cy="363600"/>
          </a:xfrm>
          <a:prstGeom prst="straightConnector1">
            <a:avLst/>
          </a:prstGeom>
          <a:noFill/>
          <a:ln w="9525" cap="flat" cmpd="sng">
            <a:solidFill>
              <a:schemeClr val="dk1"/>
            </a:solidFill>
            <a:prstDash val="solid"/>
            <a:round/>
            <a:headEnd type="none" w="med" len="med"/>
            <a:tailEnd type="none" w="med" len="med"/>
          </a:ln>
        </p:spPr>
      </p:cxnSp>
      <p:cxnSp>
        <p:nvCxnSpPr>
          <p:cNvPr id="248" name="Google Shape;248;p17"/>
          <p:cNvCxnSpPr/>
          <p:nvPr/>
        </p:nvCxnSpPr>
        <p:spPr>
          <a:xfrm>
            <a:off x="7506525" y="2282525"/>
            <a:ext cx="0" cy="363600"/>
          </a:xfrm>
          <a:prstGeom prst="straightConnector1">
            <a:avLst/>
          </a:prstGeom>
          <a:noFill/>
          <a:ln w="9525" cap="flat" cmpd="sng">
            <a:solidFill>
              <a:schemeClr val="dk1"/>
            </a:solidFill>
            <a:prstDash val="solid"/>
            <a:round/>
            <a:headEnd type="none" w="med" len="med"/>
            <a:tailEnd type="none" w="med" len="med"/>
          </a:ln>
        </p:spPr>
      </p:cxnSp>
      <p:sp>
        <p:nvSpPr>
          <p:cNvPr id="249" name="Google Shape;249;p17"/>
          <p:cNvSpPr/>
          <p:nvPr/>
        </p:nvSpPr>
        <p:spPr>
          <a:xfrm>
            <a:off x="4906777" y="3206438"/>
            <a:ext cx="78300" cy="783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0" name="Google Shape;250;p17"/>
          <p:cNvSpPr/>
          <p:nvPr/>
        </p:nvSpPr>
        <p:spPr>
          <a:xfrm>
            <a:off x="747600" y="50"/>
            <a:ext cx="8396700" cy="1819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1" name="Google Shape;251;p17"/>
          <p:cNvSpPr txBox="1">
            <a:spLocks noGrp="1"/>
          </p:cNvSpPr>
          <p:nvPr>
            <p:ph type="title"/>
          </p:nvPr>
        </p:nvSpPr>
        <p:spPr>
          <a:xfrm>
            <a:off x="1037175" y="504938"/>
            <a:ext cx="35937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252" name="Google Shape;252;p17"/>
          <p:cNvSpPr txBox="1">
            <a:spLocks noGrp="1"/>
          </p:cNvSpPr>
          <p:nvPr>
            <p:ph type="body" idx="3"/>
          </p:nvPr>
        </p:nvSpPr>
        <p:spPr>
          <a:xfrm>
            <a:off x="1441193" y="3845125"/>
            <a:ext cx="1888200" cy="602400"/>
          </a:xfrm>
          <a:prstGeom prst="rect">
            <a:avLst/>
          </a:prstGeom>
        </p:spPr>
        <p:txBody>
          <a:bodyPr spcFirstLastPara="1" wrap="square" lIns="91425" tIns="91425" rIns="91425" bIns="91425" anchor="t" anchorCtr="0">
            <a:noAutofit/>
          </a:bodyPr>
          <a:lstStyle>
            <a:lvl1pPr marL="457200" lvl="0" indent="-292100" algn="ctr">
              <a:spcBef>
                <a:spcPts val="0"/>
              </a:spcBef>
              <a:spcAft>
                <a:spcPts val="0"/>
              </a:spcAft>
              <a:buSzPts val="1000"/>
              <a:buFont typeface="Work Sans"/>
              <a:buChar char="●"/>
              <a:defRPr sz="1000"/>
            </a:lvl1pPr>
            <a:lvl2pPr marL="914400" lvl="1" indent="-292100" algn="ctr">
              <a:spcBef>
                <a:spcPts val="0"/>
              </a:spcBef>
              <a:spcAft>
                <a:spcPts val="0"/>
              </a:spcAft>
              <a:buSzPts val="1000"/>
              <a:buFont typeface="Work Sans"/>
              <a:buChar char="○"/>
              <a:defRPr sz="1000"/>
            </a:lvl2pPr>
            <a:lvl3pPr marL="1371600" lvl="2" indent="-292100" algn="ctr">
              <a:spcBef>
                <a:spcPts val="0"/>
              </a:spcBef>
              <a:spcAft>
                <a:spcPts val="0"/>
              </a:spcAft>
              <a:buSzPts val="1000"/>
              <a:buFont typeface="Work Sans"/>
              <a:buChar char="■"/>
              <a:defRPr sz="1000"/>
            </a:lvl3pPr>
            <a:lvl4pPr marL="1828800" lvl="3" indent="-292100" algn="ctr">
              <a:spcBef>
                <a:spcPts val="0"/>
              </a:spcBef>
              <a:spcAft>
                <a:spcPts val="0"/>
              </a:spcAft>
              <a:buSzPts val="1000"/>
              <a:buFont typeface="Work Sans"/>
              <a:buChar char="●"/>
              <a:defRPr sz="1000"/>
            </a:lvl4pPr>
            <a:lvl5pPr marL="2286000" lvl="4" indent="-292100" algn="ctr">
              <a:spcBef>
                <a:spcPts val="0"/>
              </a:spcBef>
              <a:spcAft>
                <a:spcPts val="0"/>
              </a:spcAft>
              <a:buSzPts val="1000"/>
              <a:buFont typeface="Work Sans"/>
              <a:buChar char="○"/>
              <a:defRPr sz="1000"/>
            </a:lvl5pPr>
            <a:lvl6pPr marL="2743200" lvl="5" indent="-292100" algn="ctr">
              <a:spcBef>
                <a:spcPts val="0"/>
              </a:spcBef>
              <a:spcAft>
                <a:spcPts val="0"/>
              </a:spcAft>
              <a:buSzPts val="1000"/>
              <a:buFont typeface="Work Sans"/>
              <a:buChar char="■"/>
              <a:defRPr sz="1000"/>
            </a:lvl6pPr>
            <a:lvl7pPr marL="3200400" lvl="6" indent="-292100" algn="ctr">
              <a:spcBef>
                <a:spcPts val="0"/>
              </a:spcBef>
              <a:spcAft>
                <a:spcPts val="0"/>
              </a:spcAft>
              <a:buSzPts val="1000"/>
              <a:buFont typeface="Work Sans"/>
              <a:buChar char="●"/>
              <a:defRPr sz="1000"/>
            </a:lvl7pPr>
            <a:lvl8pPr marL="3657600" lvl="7" indent="-292100" algn="ctr">
              <a:spcBef>
                <a:spcPts val="0"/>
              </a:spcBef>
              <a:spcAft>
                <a:spcPts val="0"/>
              </a:spcAft>
              <a:buSzPts val="1000"/>
              <a:buFont typeface="Work Sans"/>
              <a:buChar char="○"/>
              <a:defRPr sz="1000"/>
            </a:lvl8pPr>
            <a:lvl9pPr marL="4114800" lvl="8" indent="-292100" algn="ctr">
              <a:spcBef>
                <a:spcPts val="0"/>
              </a:spcBef>
              <a:spcAft>
                <a:spcPts val="0"/>
              </a:spcAft>
              <a:buSzPts val="1000"/>
              <a:buFont typeface="Work Sans"/>
              <a:buChar char="■"/>
              <a:defRPr sz="1000"/>
            </a:lvl9pPr>
          </a:lstStyle>
          <a:p>
            <a:endParaRPr/>
          </a:p>
        </p:txBody>
      </p:sp>
      <p:sp>
        <p:nvSpPr>
          <p:cNvPr id="253" name="Google Shape;253;p17"/>
          <p:cNvSpPr txBox="1">
            <a:spLocks noGrp="1"/>
          </p:cNvSpPr>
          <p:nvPr>
            <p:ph type="body" idx="4"/>
          </p:nvPr>
        </p:nvSpPr>
        <p:spPr>
          <a:xfrm>
            <a:off x="6562493" y="3845125"/>
            <a:ext cx="1888200" cy="602400"/>
          </a:xfrm>
          <a:prstGeom prst="rect">
            <a:avLst/>
          </a:prstGeom>
        </p:spPr>
        <p:txBody>
          <a:bodyPr spcFirstLastPara="1" wrap="square" lIns="91425" tIns="91425" rIns="91425" bIns="91425" anchor="t" anchorCtr="0">
            <a:noAutofit/>
          </a:bodyPr>
          <a:lstStyle>
            <a:lvl1pPr marL="457200" lvl="0" indent="-292100" algn="ctr">
              <a:spcBef>
                <a:spcPts val="0"/>
              </a:spcBef>
              <a:spcAft>
                <a:spcPts val="0"/>
              </a:spcAft>
              <a:buSzPts val="1000"/>
              <a:buFont typeface="Work Sans"/>
              <a:buChar char="●"/>
              <a:defRPr sz="1000"/>
            </a:lvl1pPr>
            <a:lvl2pPr marL="914400" lvl="1" indent="-292100" algn="ctr">
              <a:spcBef>
                <a:spcPts val="0"/>
              </a:spcBef>
              <a:spcAft>
                <a:spcPts val="0"/>
              </a:spcAft>
              <a:buSzPts val="1000"/>
              <a:buFont typeface="Work Sans"/>
              <a:buChar char="○"/>
              <a:defRPr sz="1000"/>
            </a:lvl2pPr>
            <a:lvl3pPr marL="1371600" lvl="2" indent="-292100" algn="ctr">
              <a:spcBef>
                <a:spcPts val="0"/>
              </a:spcBef>
              <a:spcAft>
                <a:spcPts val="0"/>
              </a:spcAft>
              <a:buSzPts val="1000"/>
              <a:buFont typeface="Work Sans"/>
              <a:buChar char="■"/>
              <a:defRPr sz="1000"/>
            </a:lvl3pPr>
            <a:lvl4pPr marL="1828800" lvl="3" indent="-292100" algn="ctr">
              <a:spcBef>
                <a:spcPts val="0"/>
              </a:spcBef>
              <a:spcAft>
                <a:spcPts val="0"/>
              </a:spcAft>
              <a:buSzPts val="1000"/>
              <a:buFont typeface="Work Sans"/>
              <a:buChar char="●"/>
              <a:defRPr sz="1000"/>
            </a:lvl4pPr>
            <a:lvl5pPr marL="2286000" lvl="4" indent="-292100" algn="ctr">
              <a:spcBef>
                <a:spcPts val="0"/>
              </a:spcBef>
              <a:spcAft>
                <a:spcPts val="0"/>
              </a:spcAft>
              <a:buSzPts val="1000"/>
              <a:buFont typeface="Work Sans"/>
              <a:buChar char="○"/>
              <a:defRPr sz="1000"/>
            </a:lvl5pPr>
            <a:lvl6pPr marL="2743200" lvl="5" indent="-292100" algn="ctr">
              <a:spcBef>
                <a:spcPts val="0"/>
              </a:spcBef>
              <a:spcAft>
                <a:spcPts val="0"/>
              </a:spcAft>
              <a:buSzPts val="1000"/>
              <a:buFont typeface="Work Sans"/>
              <a:buChar char="■"/>
              <a:defRPr sz="1000"/>
            </a:lvl6pPr>
            <a:lvl7pPr marL="3200400" lvl="6" indent="-292100" algn="ctr">
              <a:spcBef>
                <a:spcPts val="0"/>
              </a:spcBef>
              <a:spcAft>
                <a:spcPts val="0"/>
              </a:spcAft>
              <a:buSzPts val="1000"/>
              <a:buFont typeface="Work Sans"/>
              <a:buChar char="●"/>
              <a:defRPr sz="1000"/>
            </a:lvl7pPr>
            <a:lvl8pPr marL="3657600" lvl="7" indent="-292100" algn="ctr">
              <a:spcBef>
                <a:spcPts val="0"/>
              </a:spcBef>
              <a:spcAft>
                <a:spcPts val="0"/>
              </a:spcAft>
              <a:buSzPts val="1000"/>
              <a:buFont typeface="Work Sans"/>
              <a:buChar char="○"/>
              <a:defRPr sz="1000"/>
            </a:lvl8pPr>
            <a:lvl9pPr marL="4114800" lvl="8" indent="-292100" algn="ctr">
              <a:spcBef>
                <a:spcPts val="0"/>
              </a:spcBef>
              <a:spcAft>
                <a:spcPts val="0"/>
              </a:spcAft>
              <a:buSzPts val="1000"/>
              <a:buFont typeface="Work Sans"/>
              <a:buChar char="■"/>
              <a:defRPr sz="1000"/>
            </a:lvl9pPr>
          </a:lstStyle>
          <a:p>
            <a:endParaRPr/>
          </a:p>
        </p:txBody>
      </p:sp>
      <p:sp>
        <p:nvSpPr>
          <p:cNvPr id="254" name="Google Shape;254;p17"/>
          <p:cNvSpPr txBox="1">
            <a:spLocks noGrp="1"/>
          </p:cNvSpPr>
          <p:nvPr>
            <p:ph type="body" idx="5"/>
          </p:nvPr>
        </p:nvSpPr>
        <p:spPr>
          <a:xfrm>
            <a:off x="4001850" y="4374050"/>
            <a:ext cx="1888200" cy="602400"/>
          </a:xfrm>
          <a:prstGeom prst="rect">
            <a:avLst/>
          </a:prstGeom>
        </p:spPr>
        <p:txBody>
          <a:bodyPr spcFirstLastPara="1" wrap="square" lIns="91425" tIns="91425" rIns="91425" bIns="91425" anchor="t" anchorCtr="0">
            <a:noAutofit/>
          </a:bodyPr>
          <a:lstStyle>
            <a:lvl1pPr marL="457200" lvl="0" indent="-292100" algn="ctr">
              <a:spcBef>
                <a:spcPts val="0"/>
              </a:spcBef>
              <a:spcAft>
                <a:spcPts val="0"/>
              </a:spcAft>
              <a:buSzPts val="1000"/>
              <a:buFont typeface="Work Sans"/>
              <a:buChar char="●"/>
              <a:defRPr sz="1000"/>
            </a:lvl1pPr>
            <a:lvl2pPr marL="914400" lvl="1" indent="-292100" algn="ctr">
              <a:spcBef>
                <a:spcPts val="0"/>
              </a:spcBef>
              <a:spcAft>
                <a:spcPts val="0"/>
              </a:spcAft>
              <a:buSzPts val="1000"/>
              <a:buFont typeface="Work Sans"/>
              <a:buChar char="○"/>
              <a:defRPr sz="1000"/>
            </a:lvl2pPr>
            <a:lvl3pPr marL="1371600" lvl="2" indent="-292100" algn="ctr">
              <a:spcBef>
                <a:spcPts val="0"/>
              </a:spcBef>
              <a:spcAft>
                <a:spcPts val="0"/>
              </a:spcAft>
              <a:buSzPts val="1000"/>
              <a:buFont typeface="Work Sans"/>
              <a:buChar char="■"/>
              <a:defRPr sz="1000"/>
            </a:lvl3pPr>
            <a:lvl4pPr marL="1828800" lvl="3" indent="-292100" algn="ctr">
              <a:spcBef>
                <a:spcPts val="0"/>
              </a:spcBef>
              <a:spcAft>
                <a:spcPts val="0"/>
              </a:spcAft>
              <a:buSzPts val="1000"/>
              <a:buFont typeface="Work Sans"/>
              <a:buChar char="●"/>
              <a:defRPr sz="1000"/>
            </a:lvl4pPr>
            <a:lvl5pPr marL="2286000" lvl="4" indent="-292100" algn="ctr">
              <a:spcBef>
                <a:spcPts val="0"/>
              </a:spcBef>
              <a:spcAft>
                <a:spcPts val="0"/>
              </a:spcAft>
              <a:buSzPts val="1000"/>
              <a:buFont typeface="Work Sans"/>
              <a:buChar char="○"/>
              <a:defRPr sz="1000"/>
            </a:lvl5pPr>
            <a:lvl6pPr marL="2743200" lvl="5" indent="-292100" algn="ctr">
              <a:spcBef>
                <a:spcPts val="0"/>
              </a:spcBef>
              <a:spcAft>
                <a:spcPts val="0"/>
              </a:spcAft>
              <a:buSzPts val="1000"/>
              <a:buFont typeface="Work Sans"/>
              <a:buChar char="■"/>
              <a:defRPr sz="1000"/>
            </a:lvl6pPr>
            <a:lvl7pPr marL="3200400" lvl="6" indent="-292100" algn="ctr">
              <a:spcBef>
                <a:spcPts val="0"/>
              </a:spcBef>
              <a:spcAft>
                <a:spcPts val="0"/>
              </a:spcAft>
              <a:buSzPts val="1000"/>
              <a:buFont typeface="Work Sans"/>
              <a:buChar char="●"/>
              <a:defRPr sz="1000"/>
            </a:lvl7pPr>
            <a:lvl8pPr marL="3657600" lvl="7" indent="-292100" algn="ctr">
              <a:spcBef>
                <a:spcPts val="0"/>
              </a:spcBef>
              <a:spcAft>
                <a:spcPts val="0"/>
              </a:spcAft>
              <a:buSzPts val="1000"/>
              <a:buFont typeface="Work Sans"/>
              <a:buChar char="○"/>
              <a:defRPr sz="1000"/>
            </a:lvl8pPr>
            <a:lvl9pPr marL="4114800" lvl="8" indent="-292100" algn="ctr">
              <a:spcBef>
                <a:spcPts val="0"/>
              </a:spcBef>
              <a:spcAft>
                <a:spcPts val="0"/>
              </a:spcAft>
              <a:buSzPts val="1000"/>
              <a:buFont typeface="Work Sans"/>
              <a:buChar char="■"/>
              <a:defRPr sz="1000"/>
            </a:lvl9pPr>
          </a:lstStyle>
          <a:p>
            <a:endParaRPr/>
          </a:p>
        </p:txBody>
      </p:sp>
      <p:sp>
        <p:nvSpPr>
          <p:cNvPr id="255" name="Google Shape;255;p17"/>
          <p:cNvSpPr txBox="1">
            <a:spLocks noGrp="1"/>
          </p:cNvSpPr>
          <p:nvPr>
            <p:ph type="title" idx="6"/>
          </p:nvPr>
        </p:nvSpPr>
        <p:spPr>
          <a:xfrm>
            <a:off x="1441225" y="2783925"/>
            <a:ext cx="1888200" cy="923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a:latin typeface="Work Sans"/>
                <a:ea typeface="Work Sans"/>
                <a:cs typeface="Work Sans"/>
                <a:sym typeface="Work Sans"/>
              </a:defRPr>
            </a:lvl1pPr>
            <a:lvl2pPr lvl="1" algn="ctr">
              <a:spcBef>
                <a:spcPts val="0"/>
              </a:spcBef>
              <a:spcAft>
                <a:spcPts val="0"/>
              </a:spcAft>
              <a:buClr>
                <a:schemeClr val="dk1"/>
              </a:buClr>
              <a:buSzPts val="2400"/>
              <a:buFont typeface="Work Sans"/>
              <a:buNone/>
              <a:defRPr sz="2400">
                <a:solidFill>
                  <a:schemeClr val="dk1"/>
                </a:solidFill>
              </a:defRPr>
            </a:lvl2pPr>
            <a:lvl3pPr lvl="2" algn="ctr">
              <a:spcBef>
                <a:spcPts val="0"/>
              </a:spcBef>
              <a:spcAft>
                <a:spcPts val="0"/>
              </a:spcAft>
              <a:buClr>
                <a:schemeClr val="dk1"/>
              </a:buClr>
              <a:buSzPts val="2400"/>
              <a:buFont typeface="Work Sans"/>
              <a:buNone/>
              <a:defRPr sz="2400">
                <a:solidFill>
                  <a:schemeClr val="dk1"/>
                </a:solidFill>
              </a:defRPr>
            </a:lvl3pPr>
            <a:lvl4pPr lvl="3" algn="ctr">
              <a:spcBef>
                <a:spcPts val="0"/>
              </a:spcBef>
              <a:spcAft>
                <a:spcPts val="0"/>
              </a:spcAft>
              <a:buClr>
                <a:schemeClr val="dk1"/>
              </a:buClr>
              <a:buSzPts val="2400"/>
              <a:buFont typeface="Work Sans"/>
              <a:buNone/>
              <a:defRPr sz="2400">
                <a:solidFill>
                  <a:schemeClr val="dk1"/>
                </a:solidFill>
              </a:defRPr>
            </a:lvl4pPr>
            <a:lvl5pPr lvl="4" algn="ctr">
              <a:spcBef>
                <a:spcPts val="0"/>
              </a:spcBef>
              <a:spcAft>
                <a:spcPts val="0"/>
              </a:spcAft>
              <a:buClr>
                <a:schemeClr val="dk1"/>
              </a:buClr>
              <a:buSzPts val="2400"/>
              <a:buFont typeface="Work Sans"/>
              <a:buNone/>
              <a:defRPr sz="2400">
                <a:solidFill>
                  <a:schemeClr val="dk1"/>
                </a:solidFill>
              </a:defRPr>
            </a:lvl5pPr>
            <a:lvl6pPr lvl="5" algn="ctr">
              <a:spcBef>
                <a:spcPts val="0"/>
              </a:spcBef>
              <a:spcAft>
                <a:spcPts val="0"/>
              </a:spcAft>
              <a:buClr>
                <a:schemeClr val="dk1"/>
              </a:buClr>
              <a:buSzPts val="2400"/>
              <a:buFont typeface="Work Sans"/>
              <a:buNone/>
              <a:defRPr sz="2400">
                <a:solidFill>
                  <a:schemeClr val="dk1"/>
                </a:solidFill>
              </a:defRPr>
            </a:lvl6pPr>
            <a:lvl7pPr lvl="6" algn="ctr">
              <a:spcBef>
                <a:spcPts val="0"/>
              </a:spcBef>
              <a:spcAft>
                <a:spcPts val="0"/>
              </a:spcAft>
              <a:buClr>
                <a:schemeClr val="dk1"/>
              </a:buClr>
              <a:buSzPts val="2400"/>
              <a:buFont typeface="Work Sans"/>
              <a:buNone/>
              <a:defRPr sz="2400">
                <a:solidFill>
                  <a:schemeClr val="dk1"/>
                </a:solidFill>
              </a:defRPr>
            </a:lvl7pPr>
            <a:lvl8pPr lvl="7" algn="ctr">
              <a:spcBef>
                <a:spcPts val="0"/>
              </a:spcBef>
              <a:spcAft>
                <a:spcPts val="0"/>
              </a:spcAft>
              <a:buClr>
                <a:schemeClr val="dk1"/>
              </a:buClr>
              <a:buSzPts val="2400"/>
              <a:buFont typeface="Work Sans"/>
              <a:buNone/>
              <a:defRPr sz="2400">
                <a:solidFill>
                  <a:schemeClr val="dk1"/>
                </a:solidFill>
              </a:defRPr>
            </a:lvl8pPr>
            <a:lvl9pPr lvl="8" algn="ctr">
              <a:spcBef>
                <a:spcPts val="0"/>
              </a:spcBef>
              <a:spcAft>
                <a:spcPts val="0"/>
              </a:spcAft>
              <a:buClr>
                <a:schemeClr val="dk1"/>
              </a:buClr>
              <a:buSzPts val="2400"/>
              <a:buFont typeface="Work Sans"/>
              <a:buNone/>
              <a:defRPr sz="2400">
                <a:solidFill>
                  <a:schemeClr val="dk1"/>
                </a:solidFill>
              </a:defRPr>
            </a:lvl9pPr>
          </a:lstStyle>
          <a:p>
            <a:endParaRPr/>
          </a:p>
        </p:txBody>
      </p:sp>
      <p:sp>
        <p:nvSpPr>
          <p:cNvPr id="256" name="Google Shape;256;p17"/>
          <p:cNvSpPr txBox="1">
            <a:spLocks noGrp="1"/>
          </p:cNvSpPr>
          <p:nvPr>
            <p:ph type="title" idx="7"/>
          </p:nvPr>
        </p:nvSpPr>
        <p:spPr>
          <a:xfrm>
            <a:off x="6562425" y="2783925"/>
            <a:ext cx="1888200" cy="923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a:latin typeface="Work Sans"/>
                <a:ea typeface="Work Sans"/>
                <a:cs typeface="Work Sans"/>
                <a:sym typeface="Work Sans"/>
              </a:defRPr>
            </a:lvl1pPr>
            <a:lvl2pPr lvl="1" algn="ctr">
              <a:spcBef>
                <a:spcPts val="0"/>
              </a:spcBef>
              <a:spcAft>
                <a:spcPts val="0"/>
              </a:spcAft>
              <a:buClr>
                <a:schemeClr val="dk1"/>
              </a:buClr>
              <a:buSzPts val="2400"/>
              <a:buFont typeface="Work Sans"/>
              <a:buNone/>
              <a:defRPr sz="2400">
                <a:solidFill>
                  <a:schemeClr val="dk1"/>
                </a:solidFill>
              </a:defRPr>
            </a:lvl2pPr>
            <a:lvl3pPr lvl="2" algn="ctr">
              <a:spcBef>
                <a:spcPts val="0"/>
              </a:spcBef>
              <a:spcAft>
                <a:spcPts val="0"/>
              </a:spcAft>
              <a:buClr>
                <a:schemeClr val="dk1"/>
              </a:buClr>
              <a:buSzPts val="2400"/>
              <a:buFont typeface="Work Sans"/>
              <a:buNone/>
              <a:defRPr sz="2400">
                <a:solidFill>
                  <a:schemeClr val="dk1"/>
                </a:solidFill>
              </a:defRPr>
            </a:lvl3pPr>
            <a:lvl4pPr lvl="3" algn="ctr">
              <a:spcBef>
                <a:spcPts val="0"/>
              </a:spcBef>
              <a:spcAft>
                <a:spcPts val="0"/>
              </a:spcAft>
              <a:buClr>
                <a:schemeClr val="dk1"/>
              </a:buClr>
              <a:buSzPts val="2400"/>
              <a:buFont typeface="Work Sans"/>
              <a:buNone/>
              <a:defRPr sz="2400">
                <a:solidFill>
                  <a:schemeClr val="dk1"/>
                </a:solidFill>
              </a:defRPr>
            </a:lvl4pPr>
            <a:lvl5pPr lvl="4" algn="ctr">
              <a:spcBef>
                <a:spcPts val="0"/>
              </a:spcBef>
              <a:spcAft>
                <a:spcPts val="0"/>
              </a:spcAft>
              <a:buClr>
                <a:schemeClr val="dk1"/>
              </a:buClr>
              <a:buSzPts val="2400"/>
              <a:buFont typeface="Work Sans"/>
              <a:buNone/>
              <a:defRPr sz="2400">
                <a:solidFill>
                  <a:schemeClr val="dk1"/>
                </a:solidFill>
              </a:defRPr>
            </a:lvl5pPr>
            <a:lvl6pPr lvl="5" algn="ctr">
              <a:spcBef>
                <a:spcPts val="0"/>
              </a:spcBef>
              <a:spcAft>
                <a:spcPts val="0"/>
              </a:spcAft>
              <a:buClr>
                <a:schemeClr val="dk1"/>
              </a:buClr>
              <a:buSzPts val="2400"/>
              <a:buFont typeface="Work Sans"/>
              <a:buNone/>
              <a:defRPr sz="2400">
                <a:solidFill>
                  <a:schemeClr val="dk1"/>
                </a:solidFill>
              </a:defRPr>
            </a:lvl6pPr>
            <a:lvl7pPr lvl="6" algn="ctr">
              <a:spcBef>
                <a:spcPts val="0"/>
              </a:spcBef>
              <a:spcAft>
                <a:spcPts val="0"/>
              </a:spcAft>
              <a:buClr>
                <a:schemeClr val="dk1"/>
              </a:buClr>
              <a:buSzPts val="2400"/>
              <a:buFont typeface="Work Sans"/>
              <a:buNone/>
              <a:defRPr sz="2400">
                <a:solidFill>
                  <a:schemeClr val="dk1"/>
                </a:solidFill>
              </a:defRPr>
            </a:lvl7pPr>
            <a:lvl8pPr lvl="7" algn="ctr">
              <a:spcBef>
                <a:spcPts val="0"/>
              </a:spcBef>
              <a:spcAft>
                <a:spcPts val="0"/>
              </a:spcAft>
              <a:buClr>
                <a:schemeClr val="dk1"/>
              </a:buClr>
              <a:buSzPts val="2400"/>
              <a:buFont typeface="Work Sans"/>
              <a:buNone/>
              <a:defRPr sz="2400">
                <a:solidFill>
                  <a:schemeClr val="dk1"/>
                </a:solidFill>
              </a:defRPr>
            </a:lvl8pPr>
            <a:lvl9pPr lvl="8" algn="ctr">
              <a:spcBef>
                <a:spcPts val="0"/>
              </a:spcBef>
              <a:spcAft>
                <a:spcPts val="0"/>
              </a:spcAft>
              <a:buClr>
                <a:schemeClr val="dk1"/>
              </a:buClr>
              <a:buSzPts val="2400"/>
              <a:buFont typeface="Work Sans"/>
              <a:buNone/>
              <a:defRPr sz="2400">
                <a:solidFill>
                  <a:schemeClr val="dk1"/>
                </a:solidFill>
              </a:defRPr>
            </a:lvl9pPr>
          </a:lstStyle>
          <a:p>
            <a:endParaRPr/>
          </a:p>
        </p:txBody>
      </p:sp>
      <p:sp>
        <p:nvSpPr>
          <p:cNvPr id="257" name="Google Shape;257;p17"/>
          <p:cNvSpPr txBox="1">
            <a:spLocks noGrp="1"/>
          </p:cNvSpPr>
          <p:nvPr>
            <p:ph type="subTitle" idx="8"/>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258" name="Google Shape;258;p17"/>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
        <p:nvSpPr>
          <p:cNvPr id="259" name="Google Shape;259;p17"/>
          <p:cNvSpPr txBox="1">
            <a:spLocks noGrp="1"/>
          </p:cNvSpPr>
          <p:nvPr>
            <p:ph type="subTitle" idx="9"/>
          </p:nvPr>
        </p:nvSpPr>
        <p:spPr>
          <a:xfrm>
            <a:off x="3979750" y="2131325"/>
            <a:ext cx="1956600" cy="324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60" name="Google Shape;260;p17"/>
          <p:cNvSpPr txBox="1">
            <a:spLocks noGrp="1"/>
          </p:cNvSpPr>
          <p:nvPr>
            <p:ph type="subTitle" idx="13"/>
          </p:nvPr>
        </p:nvSpPr>
        <p:spPr>
          <a:xfrm>
            <a:off x="3967650" y="4042400"/>
            <a:ext cx="1956600" cy="324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wners — 3 Images">
  <p:cSld name="CUSTOM_2_1">
    <p:spTree>
      <p:nvGrpSpPr>
        <p:cNvPr id="1" name="Shape 261"/>
        <p:cNvGrpSpPr/>
        <p:nvPr/>
      </p:nvGrpSpPr>
      <p:grpSpPr>
        <a:xfrm>
          <a:off x="0" y="0"/>
          <a:ext cx="0" cy="0"/>
          <a:chOff x="0" y="0"/>
          <a:chExt cx="0" cy="0"/>
        </a:xfrm>
      </p:grpSpPr>
      <p:sp>
        <p:nvSpPr>
          <p:cNvPr id="262" name="Google Shape;262;p18"/>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64" name="Google Shape;264;p18"/>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65" name="Google Shape;265;p18"/>
          <p:cNvSpPr/>
          <p:nvPr/>
        </p:nvSpPr>
        <p:spPr>
          <a:xfrm>
            <a:off x="747600" y="25"/>
            <a:ext cx="83964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21212"/>
              </a:solidFill>
            </a:endParaRPr>
          </a:p>
        </p:txBody>
      </p:sp>
      <p:sp>
        <p:nvSpPr>
          <p:cNvPr id="266" name="Google Shape;266;p18"/>
          <p:cNvSpPr/>
          <p:nvPr/>
        </p:nvSpPr>
        <p:spPr>
          <a:xfrm>
            <a:off x="5217300" y="2091600"/>
            <a:ext cx="3926400" cy="48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7" name="Google Shape;267;p18"/>
          <p:cNvSpPr/>
          <p:nvPr/>
        </p:nvSpPr>
        <p:spPr>
          <a:xfrm>
            <a:off x="5217300" y="4663450"/>
            <a:ext cx="1982100" cy="48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chemeClr val="dk1"/>
              </a:solidFill>
            </a:endParaRPr>
          </a:p>
        </p:txBody>
      </p:sp>
      <p:sp>
        <p:nvSpPr>
          <p:cNvPr id="268" name="Google Shape;268;p18"/>
          <p:cNvSpPr/>
          <p:nvPr/>
        </p:nvSpPr>
        <p:spPr>
          <a:xfrm>
            <a:off x="7199400" y="4663450"/>
            <a:ext cx="1955700" cy="480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69" name="Google Shape;269;p18"/>
          <p:cNvSpPr txBox="1">
            <a:spLocks noGrp="1"/>
          </p:cNvSpPr>
          <p:nvPr>
            <p:ph type="title"/>
          </p:nvPr>
        </p:nvSpPr>
        <p:spPr>
          <a:xfrm>
            <a:off x="957900" y="3370175"/>
            <a:ext cx="40839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270" name="Google Shape;270;p18"/>
          <p:cNvSpPr>
            <a:spLocks noGrp="1"/>
          </p:cNvSpPr>
          <p:nvPr>
            <p:ph type="pic" idx="3"/>
          </p:nvPr>
        </p:nvSpPr>
        <p:spPr>
          <a:xfrm>
            <a:off x="5217700" y="50"/>
            <a:ext cx="3926400" cy="2091600"/>
          </a:xfrm>
          <a:prstGeom prst="rect">
            <a:avLst/>
          </a:prstGeom>
          <a:noFill/>
          <a:ln>
            <a:noFill/>
          </a:ln>
        </p:spPr>
      </p:sp>
      <p:sp>
        <p:nvSpPr>
          <p:cNvPr id="271" name="Google Shape;271;p18"/>
          <p:cNvSpPr>
            <a:spLocks noGrp="1"/>
          </p:cNvSpPr>
          <p:nvPr>
            <p:ph type="pic" idx="4"/>
          </p:nvPr>
        </p:nvSpPr>
        <p:spPr>
          <a:xfrm>
            <a:off x="7199400" y="2571950"/>
            <a:ext cx="1955700" cy="2091600"/>
          </a:xfrm>
          <a:prstGeom prst="rect">
            <a:avLst/>
          </a:prstGeom>
          <a:noFill/>
          <a:ln>
            <a:noFill/>
          </a:ln>
        </p:spPr>
      </p:sp>
      <p:sp>
        <p:nvSpPr>
          <p:cNvPr id="272" name="Google Shape;272;p18"/>
          <p:cNvSpPr>
            <a:spLocks noGrp="1"/>
          </p:cNvSpPr>
          <p:nvPr>
            <p:ph type="pic" idx="5"/>
          </p:nvPr>
        </p:nvSpPr>
        <p:spPr>
          <a:xfrm>
            <a:off x="5217300" y="2571950"/>
            <a:ext cx="1982100" cy="2091600"/>
          </a:xfrm>
          <a:prstGeom prst="rect">
            <a:avLst/>
          </a:prstGeom>
          <a:noFill/>
          <a:ln>
            <a:noFill/>
          </a:ln>
        </p:spPr>
      </p:sp>
      <p:sp>
        <p:nvSpPr>
          <p:cNvPr id="273" name="Google Shape;273;p18"/>
          <p:cNvSpPr txBox="1">
            <a:spLocks noGrp="1"/>
          </p:cNvSpPr>
          <p:nvPr>
            <p:ph type="subTitle" idx="6"/>
          </p:nvPr>
        </p:nvSpPr>
        <p:spPr>
          <a:xfrm>
            <a:off x="5345450" y="2173100"/>
            <a:ext cx="2045100" cy="317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74" name="Google Shape;274;p18"/>
          <p:cNvSpPr txBox="1">
            <a:spLocks noGrp="1"/>
          </p:cNvSpPr>
          <p:nvPr>
            <p:ph type="subTitle" idx="7"/>
          </p:nvPr>
        </p:nvSpPr>
        <p:spPr>
          <a:xfrm>
            <a:off x="5345450" y="4745000"/>
            <a:ext cx="1641300" cy="317400"/>
          </a:xfrm>
          <a:prstGeom prst="rect">
            <a:avLst/>
          </a:prstGeom>
        </p:spPr>
        <p:txBody>
          <a:bodyPr spcFirstLastPara="1" wrap="square" lIns="91425" tIns="91425" rIns="91425" bIns="91425" anchor="ctr" anchorCtr="0">
            <a:noAutofit/>
          </a:bodyPr>
          <a:lstStyle>
            <a:lvl1pPr lvl="0">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275" name="Google Shape;275;p18"/>
          <p:cNvSpPr txBox="1">
            <a:spLocks noGrp="1"/>
          </p:cNvSpPr>
          <p:nvPr>
            <p:ph type="subTitle" idx="8"/>
          </p:nvPr>
        </p:nvSpPr>
        <p:spPr>
          <a:xfrm>
            <a:off x="7263150" y="4745000"/>
            <a:ext cx="1854000" cy="317400"/>
          </a:xfrm>
          <a:prstGeom prst="rect">
            <a:avLst/>
          </a:prstGeom>
        </p:spPr>
        <p:txBody>
          <a:bodyPr spcFirstLastPara="1" wrap="square" lIns="91425" tIns="91425" rIns="91425" bIns="91425" anchor="ctr" anchorCtr="0">
            <a:noAutofit/>
          </a:bodyPr>
          <a:lstStyle>
            <a:lvl1pPr lvl="0">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76" name="Google Shape;276;p18"/>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wners — 2 Images">
  <p:cSld name="CUSTOM_2_1_1">
    <p:bg>
      <p:bgPr>
        <a:solidFill>
          <a:schemeClr val="accent3"/>
        </a:solidFill>
        <a:effectLst/>
      </p:bgPr>
    </p:bg>
    <p:spTree>
      <p:nvGrpSpPr>
        <p:cNvPr id="1" name="Shape 277"/>
        <p:cNvGrpSpPr/>
        <p:nvPr/>
      </p:nvGrpSpPr>
      <p:grpSpPr>
        <a:xfrm>
          <a:off x="0" y="0"/>
          <a:ext cx="0" cy="0"/>
          <a:chOff x="0" y="0"/>
          <a:chExt cx="0" cy="0"/>
        </a:xfrm>
      </p:grpSpPr>
      <p:sp>
        <p:nvSpPr>
          <p:cNvPr id="278" name="Google Shape;278;p19"/>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80" name="Google Shape;280;p19"/>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81" name="Google Shape;281;p19"/>
          <p:cNvSpPr/>
          <p:nvPr/>
        </p:nvSpPr>
        <p:spPr>
          <a:xfrm>
            <a:off x="5270900" y="4663450"/>
            <a:ext cx="3884100" cy="480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2" name="Google Shape;282;p19"/>
          <p:cNvSpPr txBox="1">
            <a:spLocks noGrp="1"/>
          </p:cNvSpPr>
          <p:nvPr>
            <p:ph type="title"/>
          </p:nvPr>
        </p:nvSpPr>
        <p:spPr>
          <a:xfrm>
            <a:off x="957900" y="3370175"/>
            <a:ext cx="40839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283" name="Google Shape;283;p19"/>
          <p:cNvSpPr txBox="1">
            <a:spLocks noGrp="1"/>
          </p:cNvSpPr>
          <p:nvPr>
            <p:ph type="subTitle" idx="3"/>
          </p:nvPr>
        </p:nvSpPr>
        <p:spPr>
          <a:xfrm>
            <a:off x="957900" y="2912525"/>
            <a:ext cx="20451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284" name="Google Shape;284;p19"/>
          <p:cNvSpPr>
            <a:spLocks noGrp="1"/>
          </p:cNvSpPr>
          <p:nvPr>
            <p:ph type="pic" idx="4"/>
          </p:nvPr>
        </p:nvSpPr>
        <p:spPr>
          <a:xfrm>
            <a:off x="5270875" y="50"/>
            <a:ext cx="3873000" cy="2112300"/>
          </a:xfrm>
          <a:prstGeom prst="rect">
            <a:avLst/>
          </a:prstGeom>
          <a:noFill/>
          <a:ln>
            <a:noFill/>
          </a:ln>
        </p:spPr>
      </p:sp>
      <p:sp>
        <p:nvSpPr>
          <p:cNvPr id="285" name="Google Shape;285;p19"/>
          <p:cNvSpPr>
            <a:spLocks noGrp="1"/>
          </p:cNvSpPr>
          <p:nvPr>
            <p:ph type="pic" idx="5"/>
          </p:nvPr>
        </p:nvSpPr>
        <p:spPr>
          <a:xfrm>
            <a:off x="5270900" y="2571950"/>
            <a:ext cx="3884100" cy="2091600"/>
          </a:xfrm>
          <a:prstGeom prst="rect">
            <a:avLst/>
          </a:prstGeom>
          <a:noFill/>
          <a:ln>
            <a:noFill/>
          </a:ln>
        </p:spPr>
      </p:sp>
      <p:sp>
        <p:nvSpPr>
          <p:cNvPr id="286" name="Google Shape;286;p19"/>
          <p:cNvSpPr txBox="1">
            <a:spLocks noGrp="1"/>
          </p:cNvSpPr>
          <p:nvPr>
            <p:ph type="subTitle" idx="6"/>
          </p:nvPr>
        </p:nvSpPr>
        <p:spPr>
          <a:xfrm>
            <a:off x="5345450" y="4745000"/>
            <a:ext cx="3653100" cy="317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287" name="Google Shape;287;p19"/>
          <p:cNvSpPr/>
          <p:nvPr/>
        </p:nvSpPr>
        <p:spPr>
          <a:xfrm>
            <a:off x="5270900" y="2091625"/>
            <a:ext cx="3873000" cy="48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8" name="Google Shape;288;p19"/>
          <p:cNvSpPr txBox="1">
            <a:spLocks noGrp="1"/>
          </p:cNvSpPr>
          <p:nvPr>
            <p:ph type="subTitle" idx="7"/>
          </p:nvPr>
        </p:nvSpPr>
        <p:spPr>
          <a:xfrm>
            <a:off x="5345450" y="2173100"/>
            <a:ext cx="3653100" cy="317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289" name="Google Shape;289;p19"/>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roject Timeline">
  <p:cSld name="CUSTOM_2_1_1_1">
    <p:spTree>
      <p:nvGrpSpPr>
        <p:cNvPr id="1" name="Shape 290"/>
        <p:cNvGrpSpPr/>
        <p:nvPr/>
      </p:nvGrpSpPr>
      <p:grpSpPr>
        <a:xfrm>
          <a:off x="0" y="0"/>
          <a:ext cx="0" cy="0"/>
          <a:chOff x="0" y="0"/>
          <a:chExt cx="0" cy="0"/>
        </a:xfrm>
      </p:grpSpPr>
      <p:sp>
        <p:nvSpPr>
          <p:cNvPr id="291" name="Google Shape;291;p20"/>
          <p:cNvSpPr txBox="1">
            <a:spLocks noGrp="1"/>
          </p:cNvSpPr>
          <p:nvPr>
            <p:ph type="title"/>
          </p:nvPr>
        </p:nvSpPr>
        <p:spPr>
          <a:xfrm>
            <a:off x="880700" y="327200"/>
            <a:ext cx="1799400" cy="8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2" name="Google Shape;292;p20"/>
          <p:cNvSpPr txBox="1">
            <a:spLocks noGrp="1"/>
          </p:cNvSpPr>
          <p:nvPr>
            <p:ph type="title" idx="2"/>
          </p:nvPr>
        </p:nvSpPr>
        <p:spPr>
          <a:xfrm>
            <a:off x="2813200" y="327200"/>
            <a:ext cx="1799400" cy="8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3" name="Google Shape;293;p20"/>
          <p:cNvSpPr txBox="1">
            <a:spLocks noGrp="1"/>
          </p:cNvSpPr>
          <p:nvPr>
            <p:ph type="title" idx="3"/>
          </p:nvPr>
        </p:nvSpPr>
        <p:spPr>
          <a:xfrm>
            <a:off x="4745700" y="327200"/>
            <a:ext cx="1799400" cy="8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4" name="Google Shape;294;p20"/>
          <p:cNvSpPr txBox="1">
            <a:spLocks noGrp="1"/>
          </p:cNvSpPr>
          <p:nvPr>
            <p:ph type="title" idx="4"/>
          </p:nvPr>
        </p:nvSpPr>
        <p:spPr>
          <a:xfrm>
            <a:off x="6678200" y="327200"/>
            <a:ext cx="1799400" cy="8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5" name="Google Shape;295;p20"/>
          <p:cNvSpPr txBox="1">
            <a:spLocks noGrp="1"/>
          </p:cNvSpPr>
          <p:nvPr>
            <p:ph type="subTitle" idx="1"/>
          </p:nvPr>
        </p:nvSpPr>
        <p:spPr>
          <a:xfrm>
            <a:off x="957900" y="145525"/>
            <a:ext cx="25347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296" name="Google Shape;296;p20"/>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0"/>
          <p:cNvSpPr txBox="1">
            <a:spLocks noGrp="1"/>
          </p:cNvSpPr>
          <p:nvPr>
            <p:ph type="subTitle" idx="5"/>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98" name="Google Shape;298;p20"/>
          <p:cNvSpPr txBox="1">
            <a:spLocks noGrp="1"/>
          </p:cNvSpPr>
          <p:nvPr>
            <p:ph type="subTitle" idx="6"/>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99" name="Google Shape;299;p20"/>
          <p:cNvSpPr/>
          <p:nvPr/>
        </p:nvSpPr>
        <p:spPr>
          <a:xfrm>
            <a:off x="1003250" y="1399650"/>
            <a:ext cx="1634400" cy="338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dk1"/>
              </a:solidFill>
            </a:endParaRPr>
          </a:p>
        </p:txBody>
      </p:sp>
      <p:sp>
        <p:nvSpPr>
          <p:cNvPr id="300" name="Google Shape;300;p20"/>
          <p:cNvSpPr/>
          <p:nvPr/>
        </p:nvSpPr>
        <p:spPr>
          <a:xfrm>
            <a:off x="2921858" y="1399650"/>
            <a:ext cx="1634400" cy="33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301" name="Google Shape;301;p20"/>
          <p:cNvSpPr/>
          <p:nvPr/>
        </p:nvSpPr>
        <p:spPr>
          <a:xfrm>
            <a:off x="4840467" y="1399650"/>
            <a:ext cx="1634400" cy="33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302" name="Google Shape;302;p20"/>
          <p:cNvSpPr/>
          <p:nvPr/>
        </p:nvSpPr>
        <p:spPr>
          <a:xfrm>
            <a:off x="6759075" y="1399650"/>
            <a:ext cx="1634400" cy="33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303" name="Google Shape;303;p20"/>
          <p:cNvSpPr txBox="1">
            <a:spLocks noGrp="1"/>
          </p:cNvSpPr>
          <p:nvPr>
            <p:ph type="subTitle" idx="7"/>
          </p:nvPr>
        </p:nvSpPr>
        <p:spPr>
          <a:xfrm>
            <a:off x="1000275" y="1410300"/>
            <a:ext cx="1634400" cy="317400"/>
          </a:xfrm>
          <a:prstGeom prst="rect">
            <a:avLst/>
          </a:prstGeom>
          <a:noFill/>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000"/>
              <a:buNone/>
              <a:defRPr sz="1000"/>
            </a:lvl2pPr>
            <a:lvl3pPr lvl="2">
              <a:spcBef>
                <a:spcPts val="0"/>
              </a:spcBef>
              <a:spcAft>
                <a:spcPts val="0"/>
              </a:spcAft>
              <a:buClr>
                <a:schemeClr val="dk1"/>
              </a:buClr>
              <a:buSzPts val="1000"/>
              <a:buNone/>
              <a:defRPr sz="1000"/>
            </a:lvl3pPr>
            <a:lvl4pPr lvl="3">
              <a:spcBef>
                <a:spcPts val="0"/>
              </a:spcBef>
              <a:spcAft>
                <a:spcPts val="0"/>
              </a:spcAft>
              <a:buClr>
                <a:schemeClr val="dk1"/>
              </a:buClr>
              <a:buSzPts val="1000"/>
              <a:buNone/>
              <a:defRPr sz="1000"/>
            </a:lvl4pPr>
            <a:lvl5pPr lvl="4">
              <a:spcBef>
                <a:spcPts val="0"/>
              </a:spcBef>
              <a:spcAft>
                <a:spcPts val="0"/>
              </a:spcAft>
              <a:buClr>
                <a:schemeClr val="dk1"/>
              </a:buClr>
              <a:buSzPts val="1000"/>
              <a:buNone/>
              <a:defRPr sz="1000"/>
            </a:lvl5pPr>
            <a:lvl6pPr lvl="5">
              <a:spcBef>
                <a:spcPts val="0"/>
              </a:spcBef>
              <a:spcAft>
                <a:spcPts val="0"/>
              </a:spcAft>
              <a:buClr>
                <a:schemeClr val="dk1"/>
              </a:buClr>
              <a:buSzPts val="1000"/>
              <a:buNone/>
              <a:defRPr sz="1000"/>
            </a:lvl6pPr>
            <a:lvl7pPr lvl="6">
              <a:spcBef>
                <a:spcPts val="0"/>
              </a:spcBef>
              <a:spcAft>
                <a:spcPts val="0"/>
              </a:spcAft>
              <a:buClr>
                <a:schemeClr val="dk1"/>
              </a:buClr>
              <a:buSzPts val="1000"/>
              <a:buNone/>
              <a:defRPr sz="1000"/>
            </a:lvl7pPr>
            <a:lvl8pPr lvl="7">
              <a:spcBef>
                <a:spcPts val="0"/>
              </a:spcBef>
              <a:spcAft>
                <a:spcPts val="0"/>
              </a:spcAft>
              <a:buClr>
                <a:schemeClr val="dk1"/>
              </a:buClr>
              <a:buSzPts val="1000"/>
              <a:buNone/>
              <a:defRPr sz="1000"/>
            </a:lvl8pPr>
            <a:lvl9pPr lvl="8">
              <a:spcBef>
                <a:spcPts val="0"/>
              </a:spcBef>
              <a:spcAft>
                <a:spcPts val="0"/>
              </a:spcAft>
              <a:buClr>
                <a:schemeClr val="dk1"/>
              </a:buClr>
              <a:buSzPts val="1000"/>
              <a:buNone/>
              <a:defRPr sz="1000"/>
            </a:lvl9pPr>
          </a:lstStyle>
          <a:p>
            <a:endParaRPr/>
          </a:p>
        </p:txBody>
      </p:sp>
      <p:sp>
        <p:nvSpPr>
          <p:cNvPr id="304" name="Google Shape;304;p20"/>
          <p:cNvSpPr txBox="1">
            <a:spLocks noGrp="1"/>
          </p:cNvSpPr>
          <p:nvPr>
            <p:ph type="subTitle" idx="8"/>
          </p:nvPr>
        </p:nvSpPr>
        <p:spPr>
          <a:xfrm>
            <a:off x="2921875" y="1410300"/>
            <a:ext cx="1634400" cy="317400"/>
          </a:xfrm>
          <a:prstGeom prst="rect">
            <a:avLst/>
          </a:prstGeom>
          <a:noFill/>
        </p:spPr>
        <p:txBody>
          <a:bodyPr spcFirstLastPara="1" wrap="square" lIns="91425" tIns="91425" rIns="91425" bIns="91425" anchor="t" anchorCtr="0">
            <a:noAutofit/>
          </a:bodyPr>
          <a:lstStyle>
            <a:lvl1pPr lvl="0">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305" name="Google Shape;305;p20"/>
          <p:cNvSpPr txBox="1">
            <a:spLocks noGrp="1"/>
          </p:cNvSpPr>
          <p:nvPr>
            <p:ph type="subTitle" idx="9"/>
          </p:nvPr>
        </p:nvSpPr>
        <p:spPr>
          <a:xfrm>
            <a:off x="4840475" y="1410300"/>
            <a:ext cx="16344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000"/>
              <a:buNone/>
              <a:defRPr sz="1000">
                <a:solidFill>
                  <a:schemeClr val="lt1"/>
                </a:solidFill>
              </a:defRPr>
            </a:lvl2pPr>
            <a:lvl3pPr lvl="2">
              <a:spcBef>
                <a:spcPts val="0"/>
              </a:spcBef>
              <a:spcAft>
                <a:spcPts val="0"/>
              </a:spcAft>
              <a:buClr>
                <a:schemeClr val="lt1"/>
              </a:buClr>
              <a:buSzPts val="1000"/>
              <a:buNone/>
              <a:defRPr sz="1000">
                <a:solidFill>
                  <a:schemeClr val="lt1"/>
                </a:solidFill>
              </a:defRPr>
            </a:lvl3pPr>
            <a:lvl4pPr lvl="3">
              <a:spcBef>
                <a:spcPts val="0"/>
              </a:spcBef>
              <a:spcAft>
                <a:spcPts val="0"/>
              </a:spcAft>
              <a:buClr>
                <a:schemeClr val="lt1"/>
              </a:buClr>
              <a:buSzPts val="1000"/>
              <a:buNone/>
              <a:defRPr sz="1000">
                <a:solidFill>
                  <a:schemeClr val="lt1"/>
                </a:solidFill>
              </a:defRPr>
            </a:lvl4pPr>
            <a:lvl5pPr lvl="4">
              <a:spcBef>
                <a:spcPts val="0"/>
              </a:spcBef>
              <a:spcAft>
                <a:spcPts val="0"/>
              </a:spcAft>
              <a:buClr>
                <a:schemeClr val="lt1"/>
              </a:buClr>
              <a:buSzPts val="1000"/>
              <a:buNone/>
              <a:defRPr sz="1000">
                <a:solidFill>
                  <a:schemeClr val="lt1"/>
                </a:solidFill>
              </a:defRPr>
            </a:lvl5pPr>
            <a:lvl6pPr lvl="5">
              <a:spcBef>
                <a:spcPts val="0"/>
              </a:spcBef>
              <a:spcAft>
                <a:spcPts val="0"/>
              </a:spcAft>
              <a:buClr>
                <a:schemeClr val="lt1"/>
              </a:buClr>
              <a:buSzPts val="1000"/>
              <a:buNone/>
              <a:defRPr sz="1000">
                <a:solidFill>
                  <a:schemeClr val="lt1"/>
                </a:solidFill>
              </a:defRPr>
            </a:lvl6pPr>
            <a:lvl7pPr lvl="6">
              <a:spcBef>
                <a:spcPts val="0"/>
              </a:spcBef>
              <a:spcAft>
                <a:spcPts val="0"/>
              </a:spcAft>
              <a:buClr>
                <a:schemeClr val="lt1"/>
              </a:buClr>
              <a:buSzPts val="1000"/>
              <a:buNone/>
              <a:defRPr sz="1000">
                <a:solidFill>
                  <a:schemeClr val="lt1"/>
                </a:solidFill>
              </a:defRPr>
            </a:lvl7pPr>
            <a:lvl8pPr lvl="7">
              <a:spcBef>
                <a:spcPts val="0"/>
              </a:spcBef>
              <a:spcAft>
                <a:spcPts val="0"/>
              </a:spcAft>
              <a:buClr>
                <a:schemeClr val="lt1"/>
              </a:buClr>
              <a:buSzPts val="1000"/>
              <a:buNone/>
              <a:defRPr sz="1000">
                <a:solidFill>
                  <a:schemeClr val="lt1"/>
                </a:solidFill>
              </a:defRPr>
            </a:lvl8pPr>
            <a:lvl9pPr lvl="8">
              <a:spcBef>
                <a:spcPts val="0"/>
              </a:spcBef>
              <a:spcAft>
                <a:spcPts val="0"/>
              </a:spcAft>
              <a:buClr>
                <a:schemeClr val="lt1"/>
              </a:buClr>
              <a:buSzPts val="1000"/>
              <a:buNone/>
              <a:defRPr sz="1000">
                <a:solidFill>
                  <a:schemeClr val="lt1"/>
                </a:solidFill>
              </a:defRPr>
            </a:lvl9pPr>
          </a:lstStyle>
          <a:p>
            <a:endParaRPr/>
          </a:p>
        </p:txBody>
      </p:sp>
      <p:sp>
        <p:nvSpPr>
          <p:cNvPr id="306" name="Google Shape;306;p20"/>
          <p:cNvSpPr txBox="1">
            <a:spLocks noGrp="1"/>
          </p:cNvSpPr>
          <p:nvPr>
            <p:ph type="subTitle" idx="13"/>
          </p:nvPr>
        </p:nvSpPr>
        <p:spPr>
          <a:xfrm>
            <a:off x="6759075" y="1410300"/>
            <a:ext cx="1634400" cy="317400"/>
          </a:xfrm>
          <a:prstGeom prst="rect">
            <a:avLst/>
          </a:prstGeom>
        </p:spPr>
        <p:txBody>
          <a:bodyPr spcFirstLastPara="1" wrap="square" lIns="91425" tIns="91425" rIns="91425" bIns="91425" anchor="t" anchorCtr="0">
            <a:noAutofit/>
          </a:bodyPr>
          <a:lstStyle>
            <a:lvl1pPr lvl="0">
              <a:spcBef>
                <a:spcPts val="0"/>
              </a:spcBef>
              <a:spcAft>
                <a:spcPts val="0"/>
              </a:spcAft>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307" name="Google Shape;307;p20"/>
          <p:cNvSpPr txBox="1">
            <a:spLocks noGrp="1"/>
          </p:cNvSpPr>
          <p:nvPr>
            <p:ph type="body" idx="14"/>
          </p:nvPr>
        </p:nvSpPr>
        <p:spPr>
          <a:xfrm>
            <a:off x="942043" y="1811100"/>
            <a:ext cx="16767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308" name="Google Shape;308;p20"/>
          <p:cNvSpPr txBox="1">
            <a:spLocks noGrp="1"/>
          </p:cNvSpPr>
          <p:nvPr>
            <p:ph type="body" idx="15"/>
          </p:nvPr>
        </p:nvSpPr>
        <p:spPr>
          <a:xfrm>
            <a:off x="2874543" y="1811100"/>
            <a:ext cx="16767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309" name="Google Shape;309;p20"/>
          <p:cNvSpPr txBox="1">
            <a:spLocks noGrp="1"/>
          </p:cNvSpPr>
          <p:nvPr>
            <p:ph type="body" idx="16"/>
          </p:nvPr>
        </p:nvSpPr>
        <p:spPr>
          <a:xfrm>
            <a:off x="4819318" y="1811100"/>
            <a:ext cx="16767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310" name="Google Shape;310;p20"/>
          <p:cNvSpPr txBox="1">
            <a:spLocks noGrp="1"/>
          </p:cNvSpPr>
          <p:nvPr>
            <p:ph type="body" idx="17"/>
          </p:nvPr>
        </p:nvSpPr>
        <p:spPr>
          <a:xfrm>
            <a:off x="6764093" y="1811100"/>
            <a:ext cx="1676700" cy="602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311" name="Google Shape;311;p20"/>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Risk" type="secHead">
  <p:cSld name="SECTION_HEADER">
    <p:spTree>
      <p:nvGrpSpPr>
        <p:cNvPr id="1" name="Shape 17"/>
        <p:cNvGrpSpPr/>
        <p:nvPr/>
      </p:nvGrpSpPr>
      <p:grpSpPr>
        <a:xfrm>
          <a:off x="0" y="0"/>
          <a:ext cx="0" cy="0"/>
          <a:chOff x="0" y="0"/>
          <a:chExt cx="0" cy="0"/>
        </a:xfrm>
      </p:grpSpPr>
      <p:sp>
        <p:nvSpPr>
          <p:cNvPr id="18" name="Google Shape;18;p3"/>
          <p:cNvSpPr/>
          <p:nvPr/>
        </p:nvSpPr>
        <p:spPr>
          <a:xfrm>
            <a:off x="0" y="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6055500" y="3408425"/>
            <a:ext cx="3088500" cy="1735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 name="Google Shape;20;p3"/>
          <p:cNvSpPr/>
          <p:nvPr/>
        </p:nvSpPr>
        <p:spPr>
          <a:xfrm>
            <a:off x="747600" y="0"/>
            <a:ext cx="5307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3"/>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22" name="Google Shape;22;p3"/>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23" name="Google Shape;23;p3"/>
          <p:cNvSpPr>
            <a:spLocks noGrp="1"/>
          </p:cNvSpPr>
          <p:nvPr>
            <p:ph type="pic" idx="3"/>
          </p:nvPr>
        </p:nvSpPr>
        <p:spPr>
          <a:xfrm>
            <a:off x="6055500" y="0"/>
            <a:ext cx="3088500" cy="3408300"/>
          </a:xfrm>
          <a:prstGeom prst="rect">
            <a:avLst/>
          </a:prstGeom>
          <a:noFill/>
          <a:ln>
            <a:noFill/>
          </a:ln>
        </p:spPr>
      </p:sp>
      <p:sp>
        <p:nvSpPr>
          <p:cNvPr id="24" name="Google Shape;24;p3"/>
          <p:cNvSpPr txBox="1">
            <a:spLocks noGrp="1"/>
          </p:cNvSpPr>
          <p:nvPr>
            <p:ph type="body" idx="4"/>
          </p:nvPr>
        </p:nvSpPr>
        <p:spPr>
          <a:xfrm>
            <a:off x="6059050" y="4398400"/>
            <a:ext cx="1430400" cy="7452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SzPts val="1200"/>
              <a:buFont typeface="Work Sans Medium"/>
              <a:buChar char="●"/>
              <a:defRPr>
                <a:latin typeface="Work Sans Medium"/>
                <a:ea typeface="Work Sans Medium"/>
                <a:cs typeface="Work Sans Medium"/>
                <a:sym typeface="Work Sans Medium"/>
              </a:defRPr>
            </a:lvl1pPr>
            <a:lvl2pPr marL="914400" lvl="1" indent="-304800">
              <a:spcBef>
                <a:spcPts val="0"/>
              </a:spcBef>
              <a:spcAft>
                <a:spcPts val="0"/>
              </a:spcAft>
              <a:buSzPts val="1200"/>
              <a:buFont typeface="Work Sans Medium"/>
              <a:buChar char="○"/>
              <a:defRPr>
                <a:latin typeface="Work Sans Medium"/>
                <a:ea typeface="Work Sans Medium"/>
                <a:cs typeface="Work Sans Medium"/>
                <a:sym typeface="Work Sans Medium"/>
              </a:defRPr>
            </a:lvl2pPr>
            <a:lvl3pPr marL="1371600" lvl="2" indent="-304800">
              <a:spcBef>
                <a:spcPts val="0"/>
              </a:spcBef>
              <a:spcAft>
                <a:spcPts val="0"/>
              </a:spcAft>
              <a:buSzPts val="1200"/>
              <a:buFont typeface="Work Sans Medium"/>
              <a:buChar char="■"/>
              <a:defRPr>
                <a:latin typeface="Work Sans Medium"/>
                <a:ea typeface="Work Sans Medium"/>
                <a:cs typeface="Work Sans Medium"/>
                <a:sym typeface="Work Sans Medium"/>
              </a:defRPr>
            </a:lvl3pPr>
            <a:lvl4pPr marL="1828800" lvl="3" indent="-304800">
              <a:spcBef>
                <a:spcPts val="0"/>
              </a:spcBef>
              <a:spcAft>
                <a:spcPts val="0"/>
              </a:spcAft>
              <a:buSzPts val="1200"/>
              <a:buFont typeface="Work Sans Medium"/>
              <a:buChar char="●"/>
              <a:defRPr>
                <a:latin typeface="Work Sans Medium"/>
                <a:ea typeface="Work Sans Medium"/>
                <a:cs typeface="Work Sans Medium"/>
                <a:sym typeface="Work Sans Medium"/>
              </a:defRPr>
            </a:lvl4pPr>
            <a:lvl5pPr marL="2286000" lvl="4" indent="-304800">
              <a:spcBef>
                <a:spcPts val="0"/>
              </a:spcBef>
              <a:spcAft>
                <a:spcPts val="0"/>
              </a:spcAft>
              <a:buSzPts val="1200"/>
              <a:buFont typeface="Work Sans Medium"/>
              <a:buChar char="○"/>
              <a:defRPr>
                <a:latin typeface="Work Sans Medium"/>
                <a:ea typeface="Work Sans Medium"/>
                <a:cs typeface="Work Sans Medium"/>
                <a:sym typeface="Work Sans Medium"/>
              </a:defRPr>
            </a:lvl5pPr>
            <a:lvl6pPr marL="2743200" lvl="5" indent="-304800">
              <a:spcBef>
                <a:spcPts val="0"/>
              </a:spcBef>
              <a:spcAft>
                <a:spcPts val="0"/>
              </a:spcAft>
              <a:buSzPts val="1200"/>
              <a:buFont typeface="Work Sans Medium"/>
              <a:buChar char="■"/>
              <a:defRPr>
                <a:latin typeface="Work Sans Medium"/>
                <a:ea typeface="Work Sans Medium"/>
                <a:cs typeface="Work Sans Medium"/>
                <a:sym typeface="Work Sans Medium"/>
              </a:defRPr>
            </a:lvl6pPr>
            <a:lvl7pPr marL="3200400" lvl="6" indent="-304800">
              <a:spcBef>
                <a:spcPts val="0"/>
              </a:spcBef>
              <a:spcAft>
                <a:spcPts val="0"/>
              </a:spcAft>
              <a:buSzPts val="1200"/>
              <a:buFont typeface="Work Sans Medium"/>
              <a:buChar char="●"/>
              <a:defRPr>
                <a:latin typeface="Work Sans Medium"/>
                <a:ea typeface="Work Sans Medium"/>
                <a:cs typeface="Work Sans Medium"/>
                <a:sym typeface="Work Sans Medium"/>
              </a:defRPr>
            </a:lvl7pPr>
            <a:lvl8pPr marL="3657600" lvl="7" indent="-304800">
              <a:spcBef>
                <a:spcPts val="0"/>
              </a:spcBef>
              <a:spcAft>
                <a:spcPts val="0"/>
              </a:spcAft>
              <a:buSzPts val="1200"/>
              <a:buFont typeface="Work Sans Medium"/>
              <a:buChar char="○"/>
              <a:defRPr>
                <a:latin typeface="Work Sans Medium"/>
                <a:ea typeface="Work Sans Medium"/>
                <a:cs typeface="Work Sans Medium"/>
                <a:sym typeface="Work Sans Medium"/>
              </a:defRPr>
            </a:lvl8pPr>
            <a:lvl9pPr marL="4114800" lvl="8" indent="-304800">
              <a:spcBef>
                <a:spcPts val="0"/>
              </a:spcBef>
              <a:spcAft>
                <a:spcPts val="0"/>
              </a:spcAft>
              <a:buSzPts val="1200"/>
              <a:buFont typeface="Work Sans Medium"/>
              <a:buChar char="■"/>
              <a:defRPr>
                <a:latin typeface="Work Sans Medium"/>
                <a:ea typeface="Work Sans Medium"/>
                <a:cs typeface="Work Sans Medium"/>
                <a:sym typeface="Work Sans Medium"/>
              </a:defRPr>
            </a:lvl9pPr>
          </a:lstStyle>
          <a:p>
            <a:endParaRPr/>
          </a:p>
        </p:txBody>
      </p:sp>
      <p:sp>
        <p:nvSpPr>
          <p:cNvPr id="25" name="Google Shape;25;p3"/>
          <p:cNvSpPr txBox="1">
            <a:spLocks noGrp="1"/>
          </p:cNvSpPr>
          <p:nvPr>
            <p:ph type="title"/>
          </p:nvPr>
        </p:nvSpPr>
        <p:spPr>
          <a:xfrm>
            <a:off x="1064600" y="1401375"/>
            <a:ext cx="3439200" cy="8880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3"/>
          <p:cNvSpPr txBox="1">
            <a:spLocks noGrp="1"/>
          </p:cNvSpPr>
          <p:nvPr>
            <p:ph type="title" idx="5"/>
          </p:nvPr>
        </p:nvSpPr>
        <p:spPr>
          <a:xfrm>
            <a:off x="6055500" y="3408300"/>
            <a:ext cx="1811400" cy="8880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1"/>
              </a:buClr>
              <a:buSzPts val="3400"/>
              <a:buNone/>
              <a:defRPr sz="34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27" name="Google Shape;27;p3"/>
          <p:cNvSpPr txBox="1">
            <a:spLocks noGrp="1"/>
          </p:cNvSpPr>
          <p:nvPr>
            <p:ph type="body" idx="6"/>
          </p:nvPr>
        </p:nvSpPr>
        <p:spPr>
          <a:xfrm>
            <a:off x="1064600" y="2668225"/>
            <a:ext cx="4464600" cy="2174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1"/>
              </a:buClr>
              <a:buSzPts val="1200"/>
              <a:buFont typeface="Work Sans"/>
              <a:buChar char="●"/>
              <a:defRPr/>
            </a:lvl1pPr>
            <a:lvl2pPr marL="914400" lvl="1" indent="-304800">
              <a:spcBef>
                <a:spcPts val="0"/>
              </a:spcBef>
              <a:spcAft>
                <a:spcPts val="0"/>
              </a:spcAft>
              <a:buClr>
                <a:schemeClr val="dk1"/>
              </a:buClr>
              <a:buSzPts val="1200"/>
              <a:buFont typeface="Work Sans"/>
              <a:buChar char="○"/>
              <a:defRPr/>
            </a:lvl2pPr>
            <a:lvl3pPr marL="1371600" lvl="2" indent="-304800">
              <a:spcBef>
                <a:spcPts val="0"/>
              </a:spcBef>
              <a:spcAft>
                <a:spcPts val="0"/>
              </a:spcAft>
              <a:buClr>
                <a:schemeClr val="dk1"/>
              </a:buClr>
              <a:buSzPts val="1200"/>
              <a:buFont typeface="Work Sans"/>
              <a:buChar char="■"/>
              <a:defRPr/>
            </a:lvl3pPr>
            <a:lvl4pPr marL="1828800" lvl="3" indent="-304800">
              <a:spcBef>
                <a:spcPts val="0"/>
              </a:spcBef>
              <a:spcAft>
                <a:spcPts val="0"/>
              </a:spcAft>
              <a:buClr>
                <a:schemeClr val="dk1"/>
              </a:buClr>
              <a:buSzPts val="1200"/>
              <a:buFont typeface="Work Sans"/>
              <a:buChar char="●"/>
              <a:defRPr/>
            </a:lvl4pPr>
            <a:lvl5pPr marL="2286000" lvl="4" indent="-304800">
              <a:spcBef>
                <a:spcPts val="0"/>
              </a:spcBef>
              <a:spcAft>
                <a:spcPts val="0"/>
              </a:spcAft>
              <a:buClr>
                <a:schemeClr val="dk1"/>
              </a:buClr>
              <a:buSzPts val="1200"/>
              <a:buFont typeface="Work Sans"/>
              <a:buChar char="○"/>
              <a:defRPr/>
            </a:lvl5pPr>
            <a:lvl6pPr marL="2743200" lvl="5" indent="-304800">
              <a:spcBef>
                <a:spcPts val="0"/>
              </a:spcBef>
              <a:spcAft>
                <a:spcPts val="0"/>
              </a:spcAft>
              <a:buClr>
                <a:schemeClr val="dk1"/>
              </a:buClr>
              <a:buSzPts val="1200"/>
              <a:buFont typeface="Work Sans"/>
              <a:buChar char="■"/>
              <a:defRPr/>
            </a:lvl6pPr>
            <a:lvl7pPr marL="3200400" lvl="6" indent="-304800">
              <a:spcBef>
                <a:spcPts val="0"/>
              </a:spcBef>
              <a:spcAft>
                <a:spcPts val="0"/>
              </a:spcAft>
              <a:buClr>
                <a:schemeClr val="dk1"/>
              </a:buClr>
              <a:buSzPts val="1200"/>
              <a:buFont typeface="Work Sans"/>
              <a:buChar char="●"/>
              <a:defRPr/>
            </a:lvl7pPr>
            <a:lvl8pPr marL="3657600" lvl="7" indent="-304800">
              <a:spcBef>
                <a:spcPts val="0"/>
              </a:spcBef>
              <a:spcAft>
                <a:spcPts val="0"/>
              </a:spcAft>
              <a:buClr>
                <a:schemeClr val="dk1"/>
              </a:buClr>
              <a:buSzPts val="1200"/>
              <a:buFont typeface="Work Sans"/>
              <a:buChar char="○"/>
              <a:defRPr/>
            </a:lvl8pPr>
            <a:lvl9pPr marL="4114800" lvl="8" indent="-304800">
              <a:spcBef>
                <a:spcPts val="0"/>
              </a:spcBef>
              <a:spcAft>
                <a:spcPts val="0"/>
              </a:spcAft>
              <a:buClr>
                <a:schemeClr val="dk1"/>
              </a:buClr>
              <a:buSzPts val="1200"/>
              <a:buFont typeface="Work Sans"/>
              <a:buChar char="■"/>
              <a:defRPr/>
            </a:lvl9pPr>
          </a:lstStyle>
          <a:p>
            <a:endParaRPr/>
          </a:p>
        </p:txBody>
      </p:sp>
      <p:sp>
        <p:nvSpPr>
          <p:cNvPr id="28" name="Google Shape;28;p3"/>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udget">
  <p:cSld name="CUSTOM_5">
    <p:bg>
      <p:bgPr>
        <a:solidFill>
          <a:schemeClr val="accent3"/>
        </a:solidFill>
        <a:effectLst/>
      </p:bgPr>
    </p:bg>
    <p:spTree>
      <p:nvGrpSpPr>
        <p:cNvPr id="1" name="Shape 312"/>
        <p:cNvGrpSpPr/>
        <p:nvPr/>
      </p:nvGrpSpPr>
      <p:grpSpPr>
        <a:xfrm>
          <a:off x="0" y="0"/>
          <a:ext cx="0" cy="0"/>
          <a:chOff x="0" y="0"/>
          <a:chExt cx="0" cy="0"/>
        </a:xfrm>
      </p:grpSpPr>
      <p:sp>
        <p:nvSpPr>
          <p:cNvPr id="313" name="Google Shape;313;p21"/>
          <p:cNvSpPr txBox="1">
            <a:spLocks noGrp="1"/>
          </p:cNvSpPr>
          <p:nvPr>
            <p:ph type="title"/>
          </p:nvPr>
        </p:nvSpPr>
        <p:spPr>
          <a:xfrm>
            <a:off x="938600" y="462925"/>
            <a:ext cx="4660800" cy="850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6000"/>
              <a:buFont typeface="Work Sans Medium"/>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4" name="Google Shape;314;p21"/>
          <p:cNvSpPr txBox="1">
            <a:spLocks noGrp="1"/>
          </p:cNvSpPr>
          <p:nvPr>
            <p:ph type="body" idx="1"/>
          </p:nvPr>
        </p:nvSpPr>
        <p:spPr>
          <a:xfrm>
            <a:off x="938604" y="1328775"/>
            <a:ext cx="2902200" cy="6024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lt1"/>
              </a:buClr>
              <a:buSzPts val="1000"/>
              <a:buFont typeface="Work Sans"/>
              <a:buChar char="●"/>
              <a:defRPr sz="1000">
                <a:solidFill>
                  <a:schemeClr val="lt1"/>
                </a:solidFill>
              </a:defRPr>
            </a:lvl1pPr>
            <a:lvl2pPr marL="914400" lvl="1" indent="-292100">
              <a:spcBef>
                <a:spcPts val="0"/>
              </a:spcBef>
              <a:spcAft>
                <a:spcPts val="0"/>
              </a:spcAft>
              <a:buClr>
                <a:schemeClr val="lt1"/>
              </a:buClr>
              <a:buSzPts val="1000"/>
              <a:buFont typeface="Work Sans"/>
              <a:buChar char="○"/>
              <a:defRPr sz="1000">
                <a:solidFill>
                  <a:schemeClr val="lt1"/>
                </a:solidFill>
              </a:defRPr>
            </a:lvl2pPr>
            <a:lvl3pPr marL="1371600" lvl="2" indent="-292100">
              <a:spcBef>
                <a:spcPts val="0"/>
              </a:spcBef>
              <a:spcAft>
                <a:spcPts val="0"/>
              </a:spcAft>
              <a:buClr>
                <a:schemeClr val="lt1"/>
              </a:buClr>
              <a:buSzPts val="1000"/>
              <a:buFont typeface="Work Sans"/>
              <a:buChar char="■"/>
              <a:defRPr sz="1000">
                <a:solidFill>
                  <a:schemeClr val="lt1"/>
                </a:solidFill>
              </a:defRPr>
            </a:lvl3pPr>
            <a:lvl4pPr marL="1828800" lvl="3" indent="-292100">
              <a:spcBef>
                <a:spcPts val="0"/>
              </a:spcBef>
              <a:spcAft>
                <a:spcPts val="0"/>
              </a:spcAft>
              <a:buClr>
                <a:schemeClr val="lt1"/>
              </a:buClr>
              <a:buSzPts val="1000"/>
              <a:buFont typeface="Work Sans"/>
              <a:buChar char="●"/>
              <a:defRPr sz="1000">
                <a:solidFill>
                  <a:schemeClr val="lt1"/>
                </a:solidFill>
              </a:defRPr>
            </a:lvl4pPr>
            <a:lvl5pPr marL="2286000" lvl="4" indent="-292100">
              <a:spcBef>
                <a:spcPts val="0"/>
              </a:spcBef>
              <a:spcAft>
                <a:spcPts val="0"/>
              </a:spcAft>
              <a:buClr>
                <a:schemeClr val="lt1"/>
              </a:buClr>
              <a:buSzPts val="1000"/>
              <a:buFont typeface="Work Sans"/>
              <a:buChar char="○"/>
              <a:defRPr sz="1000">
                <a:solidFill>
                  <a:schemeClr val="lt1"/>
                </a:solidFill>
              </a:defRPr>
            </a:lvl5pPr>
            <a:lvl6pPr marL="2743200" lvl="5" indent="-292100">
              <a:spcBef>
                <a:spcPts val="0"/>
              </a:spcBef>
              <a:spcAft>
                <a:spcPts val="0"/>
              </a:spcAft>
              <a:buClr>
                <a:schemeClr val="lt1"/>
              </a:buClr>
              <a:buSzPts val="1000"/>
              <a:buFont typeface="Work Sans"/>
              <a:buChar char="■"/>
              <a:defRPr sz="1000">
                <a:solidFill>
                  <a:schemeClr val="lt1"/>
                </a:solidFill>
              </a:defRPr>
            </a:lvl6pPr>
            <a:lvl7pPr marL="3200400" lvl="6" indent="-292100">
              <a:spcBef>
                <a:spcPts val="0"/>
              </a:spcBef>
              <a:spcAft>
                <a:spcPts val="0"/>
              </a:spcAft>
              <a:buClr>
                <a:schemeClr val="lt1"/>
              </a:buClr>
              <a:buSzPts val="1000"/>
              <a:buFont typeface="Work Sans"/>
              <a:buChar char="●"/>
              <a:defRPr sz="1000">
                <a:solidFill>
                  <a:schemeClr val="lt1"/>
                </a:solidFill>
              </a:defRPr>
            </a:lvl7pPr>
            <a:lvl8pPr marL="3657600" lvl="7" indent="-292100">
              <a:spcBef>
                <a:spcPts val="0"/>
              </a:spcBef>
              <a:spcAft>
                <a:spcPts val="0"/>
              </a:spcAft>
              <a:buClr>
                <a:schemeClr val="lt1"/>
              </a:buClr>
              <a:buSzPts val="1000"/>
              <a:buFont typeface="Work Sans"/>
              <a:buChar char="○"/>
              <a:defRPr sz="1000">
                <a:solidFill>
                  <a:schemeClr val="lt1"/>
                </a:solidFill>
              </a:defRPr>
            </a:lvl8pPr>
            <a:lvl9pPr marL="4114800" lvl="8" indent="-292100">
              <a:spcBef>
                <a:spcPts val="0"/>
              </a:spcBef>
              <a:spcAft>
                <a:spcPts val="0"/>
              </a:spcAft>
              <a:buClr>
                <a:schemeClr val="lt1"/>
              </a:buClr>
              <a:buSzPts val="1000"/>
              <a:buFont typeface="Work Sans"/>
              <a:buChar char="■"/>
              <a:defRPr sz="1000">
                <a:solidFill>
                  <a:schemeClr val="lt1"/>
                </a:solidFill>
              </a:defRPr>
            </a:lvl9pPr>
          </a:lstStyle>
          <a:p>
            <a:endParaRPr/>
          </a:p>
        </p:txBody>
      </p:sp>
      <p:sp>
        <p:nvSpPr>
          <p:cNvPr id="315" name="Google Shape;315;p21"/>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1"/>
          <p:cNvSpPr txBox="1">
            <a:spLocks noGrp="1"/>
          </p:cNvSpPr>
          <p:nvPr>
            <p:ph type="subTitle" idx="2"/>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17" name="Google Shape;317;p21"/>
          <p:cNvSpPr txBox="1">
            <a:spLocks noGrp="1"/>
          </p:cNvSpPr>
          <p:nvPr>
            <p:ph type="subTitle" idx="3"/>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cxnSp>
        <p:nvCxnSpPr>
          <p:cNvPr id="318" name="Google Shape;318;p21"/>
          <p:cNvCxnSpPr/>
          <p:nvPr/>
        </p:nvCxnSpPr>
        <p:spPr>
          <a:xfrm>
            <a:off x="4021350" y="2826475"/>
            <a:ext cx="5122800" cy="0"/>
          </a:xfrm>
          <a:prstGeom prst="straightConnector1">
            <a:avLst/>
          </a:prstGeom>
          <a:noFill/>
          <a:ln w="9525" cap="flat" cmpd="sng">
            <a:solidFill>
              <a:schemeClr val="dk2"/>
            </a:solidFill>
            <a:prstDash val="solid"/>
            <a:round/>
            <a:headEnd type="none" w="med" len="med"/>
            <a:tailEnd type="none" w="med" len="med"/>
          </a:ln>
        </p:spPr>
      </p:cxnSp>
      <p:cxnSp>
        <p:nvCxnSpPr>
          <p:cNvPr id="319" name="Google Shape;319;p21"/>
          <p:cNvCxnSpPr/>
          <p:nvPr/>
        </p:nvCxnSpPr>
        <p:spPr>
          <a:xfrm>
            <a:off x="4021350" y="3483325"/>
            <a:ext cx="5122800" cy="0"/>
          </a:xfrm>
          <a:prstGeom prst="straightConnector1">
            <a:avLst/>
          </a:prstGeom>
          <a:noFill/>
          <a:ln w="9525" cap="flat" cmpd="sng">
            <a:solidFill>
              <a:schemeClr val="dk2"/>
            </a:solidFill>
            <a:prstDash val="solid"/>
            <a:round/>
            <a:headEnd type="none" w="med" len="med"/>
            <a:tailEnd type="none" w="med" len="med"/>
          </a:ln>
        </p:spPr>
      </p:cxnSp>
      <p:cxnSp>
        <p:nvCxnSpPr>
          <p:cNvPr id="320" name="Google Shape;320;p21"/>
          <p:cNvCxnSpPr/>
          <p:nvPr/>
        </p:nvCxnSpPr>
        <p:spPr>
          <a:xfrm>
            <a:off x="4021350" y="4143650"/>
            <a:ext cx="5122800" cy="0"/>
          </a:xfrm>
          <a:prstGeom prst="straightConnector1">
            <a:avLst/>
          </a:prstGeom>
          <a:noFill/>
          <a:ln w="9525" cap="flat" cmpd="sng">
            <a:solidFill>
              <a:schemeClr val="dk2"/>
            </a:solidFill>
            <a:prstDash val="solid"/>
            <a:round/>
            <a:headEnd type="none" w="med" len="med"/>
            <a:tailEnd type="none" w="med" len="med"/>
          </a:ln>
        </p:spPr>
      </p:cxnSp>
      <p:sp>
        <p:nvSpPr>
          <p:cNvPr id="321" name="Google Shape;321;p21"/>
          <p:cNvSpPr txBox="1">
            <a:spLocks noGrp="1"/>
          </p:cNvSpPr>
          <p:nvPr>
            <p:ph type="subTitle" idx="4"/>
          </p:nvPr>
        </p:nvSpPr>
        <p:spPr>
          <a:xfrm>
            <a:off x="4038600" y="2273300"/>
            <a:ext cx="3768300" cy="424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22" name="Google Shape;322;p21"/>
          <p:cNvSpPr txBox="1">
            <a:spLocks noGrp="1"/>
          </p:cNvSpPr>
          <p:nvPr>
            <p:ph type="subTitle" idx="5"/>
          </p:nvPr>
        </p:nvSpPr>
        <p:spPr>
          <a:xfrm>
            <a:off x="4038600" y="2942800"/>
            <a:ext cx="3768300" cy="424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23" name="Google Shape;323;p21"/>
          <p:cNvSpPr txBox="1">
            <a:spLocks noGrp="1"/>
          </p:cNvSpPr>
          <p:nvPr>
            <p:ph type="subTitle" idx="6"/>
          </p:nvPr>
        </p:nvSpPr>
        <p:spPr>
          <a:xfrm>
            <a:off x="4038600" y="3601388"/>
            <a:ext cx="3768300" cy="424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24" name="Google Shape;324;p21"/>
          <p:cNvSpPr txBox="1">
            <a:spLocks noGrp="1"/>
          </p:cNvSpPr>
          <p:nvPr>
            <p:ph type="subTitle" idx="7"/>
          </p:nvPr>
        </p:nvSpPr>
        <p:spPr>
          <a:xfrm>
            <a:off x="4038600" y="4261688"/>
            <a:ext cx="3768300" cy="424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Work Sans"/>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25" name="Google Shape;325;p21"/>
          <p:cNvSpPr txBox="1">
            <a:spLocks noGrp="1"/>
          </p:cNvSpPr>
          <p:nvPr>
            <p:ph type="subTitle" idx="8"/>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326" name="Google Shape;326;p21"/>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ustom blank">
  <p:cSld name="CUSTOM_4">
    <p:spTree>
      <p:nvGrpSpPr>
        <p:cNvPr id="1" name="Shape 327"/>
        <p:cNvGrpSpPr/>
        <p:nvPr/>
      </p:nvGrpSpPr>
      <p:grpSpPr>
        <a:xfrm>
          <a:off x="0" y="0"/>
          <a:ext cx="0" cy="0"/>
          <a:chOff x="0" y="0"/>
          <a:chExt cx="0" cy="0"/>
        </a:xfrm>
      </p:grpSpPr>
      <p:sp>
        <p:nvSpPr>
          <p:cNvPr id="328" name="Google Shape;328;p22"/>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30" name="Google Shape;330;p22"/>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331" name="Google Shape;331;p22"/>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ie Chart">
  <p:cSld name="CUSTOM_6">
    <p:spTree>
      <p:nvGrpSpPr>
        <p:cNvPr id="1" name="Shape 332"/>
        <p:cNvGrpSpPr/>
        <p:nvPr/>
      </p:nvGrpSpPr>
      <p:grpSpPr>
        <a:xfrm>
          <a:off x="0" y="0"/>
          <a:ext cx="0" cy="0"/>
          <a:chOff x="0" y="0"/>
          <a:chExt cx="0" cy="0"/>
        </a:xfrm>
      </p:grpSpPr>
      <p:sp>
        <p:nvSpPr>
          <p:cNvPr id="333" name="Google Shape;333;p23"/>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35" name="Google Shape;335;p23"/>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336" name="Google Shape;336;p23"/>
          <p:cNvSpPr txBox="1">
            <a:spLocks noGrp="1"/>
          </p:cNvSpPr>
          <p:nvPr>
            <p:ph type="title"/>
          </p:nvPr>
        </p:nvSpPr>
        <p:spPr>
          <a:xfrm>
            <a:off x="1037175" y="145525"/>
            <a:ext cx="3852900" cy="1530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sz="1200">
                <a:solidFill>
                  <a:schemeClr val="dk1"/>
                </a:solidFill>
                <a:latin typeface="Work Sans Medium"/>
                <a:ea typeface="Work Sans Medium"/>
                <a:cs typeface="Work Sans Medium"/>
                <a:sym typeface="Work Sans Medium"/>
              </a:defRPr>
            </a:lvl9pPr>
          </a:lstStyle>
          <a:p>
            <a:endParaRPr/>
          </a:p>
        </p:txBody>
      </p:sp>
      <p:sp>
        <p:nvSpPr>
          <p:cNvPr id="337" name="Google Shape;337;p23"/>
          <p:cNvSpPr/>
          <p:nvPr/>
        </p:nvSpPr>
        <p:spPr>
          <a:xfrm>
            <a:off x="5225650" y="0"/>
            <a:ext cx="3918600" cy="1971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8" name="Google Shape;338;p23"/>
          <p:cNvSpPr txBox="1">
            <a:spLocks noGrp="1"/>
          </p:cNvSpPr>
          <p:nvPr>
            <p:ph type="title" idx="3"/>
          </p:nvPr>
        </p:nvSpPr>
        <p:spPr>
          <a:xfrm>
            <a:off x="5225650" y="50"/>
            <a:ext cx="3918600" cy="17913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9pPr>
          </a:lstStyle>
          <a:p>
            <a:endParaRPr/>
          </a:p>
        </p:txBody>
      </p:sp>
      <p:sp>
        <p:nvSpPr>
          <p:cNvPr id="339" name="Google Shape;339;p23"/>
          <p:cNvSpPr/>
          <p:nvPr/>
        </p:nvSpPr>
        <p:spPr>
          <a:xfrm>
            <a:off x="5225650" y="1971000"/>
            <a:ext cx="3918600" cy="3172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121212"/>
              </a:solidFill>
            </a:endParaRPr>
          </a:p>
        </p:txBody>
      </p:sp>
      <p:sp>
        <p:nvSpPr>
          <p:cNvPr id="340" name="Google Shape;340;p23"/>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agenda">
  <p:cSld name="CUSTOM_7">
    <p:spTree>
      <p:nvGrpSpPr>
        <p:cNvPr id="1" name="Shape 341"/>
        <p:cNvGrpSpPr/>
        <p:nvPr/>
      </p:nvGrpSpPr>
      <p:grpSpPr>
        <a:xfrm>
          <a:off x="0" y="0"/>
          <a:ext cx="0" cy="0"/>
          <a:chOff x="0" y="0"/>
          <a:chExt cx="0" cy="0"/>
        </a:xfrm>
      </p:grpSpPr>
      <p:sp>
        <p:nvSpPr>
          <p:cNvPr id="342" name="Google Shape;342;p24"/>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4"/>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44" name="Google Shape;344;p24"/>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345" name="Google Shape;345;p24"/>
          <p:cNvSpPr/>
          <p:nvPr/>
        </p:nvSpPr>
        <p:spPr>
          <a:xfrm>
            <a:off x="1983450" y="191880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6" name="Google Shape;346;p24"/>
          <p:cNvSpPr/>
          <p:nvPr/>
        </p:nvSpPr>
        <p:spPr>
          <a:xfrm>
            <a:off x="1983450" y="2563138"/>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7" name="Google Shape;347;p24"/>
          <p:cNvSpPr/>
          <p:nvPr/>
        </p:nvSpPr>
        <p:spPr>
          <a:xfrm>
            <a:off x="1983450" y="320755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8" name="Google Shape;348;p24"/>
          <p:cNvSpPr/>
          <p:nvPr/>
        </p:nvSpPr>
        <p:spPr>
          <a:xfrm>
            <a:off x="1983450" y="3851888"/>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9" name="Google Shape;349;p24"/>
          <p:cNvSpPr/>
          <p:nvPr/>
        </p:nvSpPr>
        <p:spPr>
          <a:xfrm>
            <a:off x="1983450" y="4496300"/>
            <a:ext cx="7160400" cy="64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350" name="Google Shape;350;p24"/>
          <p:cNvCxnSpPr/>
          <p:nvPr/>
        </p:nvCxnSpPr>
        <p:spPr>
          <a:xfrm>
            <a:off x="743700" y="256320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351" name="Google Shape;351;p24"/>
          <p:cNvCxnSpPr/>
          <p:nvPr/>
        </p:nvCxnSpPr>
        <p:spPr>
          <a:xfrm>
            <a:off x="743700" y="320755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352" name="Google Shape;352;p24"/>
          <p:cNvCxnSpPr/>
          <p:nvPr/>
        </p:nvCxnSpPr>
        <p:spPr>
          <a:xfrm>
            <a:off x="743700" y="385195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353" name="Google Shape;353;p24"/>
          <p:cNvCxnSpPr/>
          <p:nvPr/>
        </p:nvCxnSpPr>
        <p:spPr>
          <a:xfrm>
            <a:off x="743700" y="4490500"/>
            <a:ext cx="8400300" cy="0"/>
          </a:xfrm>
          <a:prstGeom prst="straightConnector1">
            <a:avLst/>
          </a:prstGeom>
          <a:noFill/>
          <a:ln w="9525" cap="flat" cmpd="sng">
            <a:solidFill>
              <a:schemeClr val="dk1"/>
            </a:solidFill>
            <a:prstDash val="solid"/>
            <a:round/>
            <a:headEnd type="none" w="med" len="med"/>
            <a:tailEnd type="none" w="med" len="med"/>
          </a:ln>
        </p:spPr>
      </p:cxnSp>
      <p:sp>
        <p:nvSpPr>
          <p:cNvPr id="354" name="Google Shape;354;p24"/>
          <p:cNvSpPr txBox="1">
            <a:spLocks noGrp="1"/>
          </p:cNvSpPr>
          <p:nvPr>
            <p:ph type="subTitle" idx="3"/>
          </p:nvPr>
        </p:nvSpPr>
        <p:spPr>
          <a:xfrm>
            <a:off x="2290275" y="19187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5" name="Google Shape;355;p24"/>
          <p:cNvSpPr txBox="1">
            <a:spLocks noGrp="1"/>
          </p:cNvSpPr>
          <p:nvPr>
            <p:ph type="subTitle" idx="4"/>
          </p:nvPr>
        </p:nvSpPr>
        <p:spPr>
          <a:xfrm>
            <a:off x="2290275" y="256320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6" name="Google Shape;356;p24"/>
          <p:cNvSpPr txBox="1">
            <a:spLocks noGrp="1"/>
          </p:cNvSpPr>
          <p:nvPr>
            <p:ph type="subTitle" idx="5"/>
          </p:nvPr>
        </p:nvSpPr>
        <p:spPr>
          <a:xfrm>
            <a:off x="2290275" y="32075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7" name="Google Shape;357;p24"/>
          <p:cNvSpPr txBox="1">
            <a:spLocks noGrp="1"/>
          </p:cNvSpPr>
          <p:nvPr>
            <p:ph type="subTitle" idx="6"/>
          </p:nvPr>
        </p:nvSpPr>
        <p:spPr>
          <a:xfrm>
            <a:off x="2290275" y="385195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8" name="Google Shape;358;p24"/>
          <p:cNvSpPr txBox="1">
            <a:spLocks noGrp="1"/>
          </p:cNvSpPr>
          <p:nvPr>
            <p:ph type="subTitle" idx="7"/>
          </p:nvPr>
        </p:nvSpPr>
        <p:spPr>
          <a:xfrm>
            <a:off x="2290275" y="4490500"/>
            <a:ext cx="3349800" cy="644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a:buNone/>
              <a:defRPr sz="2400"/>
            </a:lvl1pPr>
            <a:lvl2pPr lvl="1">
              <a:spcBef>
                <a:spcPts val="0"/>
              </a:spcBef>
              <a:spcAft>
                <a:spcPts val="0"/>
              </a:spcAft>
              <a:buClr>
                <a:schemeClr val="dk1"/>
              </a:buClr>
              <a:buSzPts val="2400"/>
              <a:buFont typeface="Work Sans"/>
              <a:buNone/>
              <a:defRPr sz="2400"/>
            </a:lvl2pPr>
            <a:lvl3pPr lvl="2">
              <a:spcBef>
                <a:spcPts val="0"/>
              </a:spcBef>
              <a:spcAft>
                <a:spcPts val="0"/>
              </a:spcAft>
              <a:buClr>
                <a:schemeClr val="dk1"/>
              </a:buClr>
              <a:buSzPts val="2400"/>
              <a:buFont typeface="Work Sans"/>
              <a:buNone/>
              <a:defRPr sz="2400"/>
            </a:lvl3pPr>
            <a:lvl4pPr lvl="3">
              <a:spcBef>
                <a:spcPts val="0"/>
              </a:spcBef>
              <a:spcAft>
                <a:spcPts val="0"/>
              </a:spcAft>
              <a:buClr>
                <a:schemeClr val="dk1"/>
              </a:buClr>
              <a:buSzPts val="2400"/>
              <a:buFont typeface="Work Sans"/>
              <a:buNone/>
              <a:defRPr sz="2400"/>
            </a:lvl4pPr>
            <a:lvl5pPr lvl="4">
              <a:spcBef>
                <a:spcPts val="0"/>
              </a:spcBef>
              <a:spcAft>
                <a:spcPts val="0"/>
              </a:spcAft>
              <a:buClr>
                <a:schemeClr val="dk1"/>
              </a:buClr>
              <a:buSzPts val="2400"/>
              <a:buFont typeface="Work Sans"/>
              <a:buNone/>
              <a:defRPr sz="2400"/>
            </a:lvl5pPr>
            <a:lvl6pPr lvl="5">
              <a:spcBef>
                <a:spcPts val="0"/>
              </a:spcBef>
              <a:spcAft>
                <a:spcPts val="0"/>
              </a:spcAft>
              <a:buClr>
                <a:schemeClr val="dk1"/>
              </a:buClr>
              <a:buSzPts val="2400"/>
              <a:buFont typeface="Work Sans"/>
              <a:buNone/>
              <a:defRPr sz="2400"/>
            </a:lvl6pPr>
            <a:lvl7pPr lvl="6">
              <a:spcBef>
                <a:spcPts val="0"/>
              </a:spcBef>
              <a:spcAft>
                <a:spcPts val="0"/>
              </a:spcAft>
              <a:buClr>
                <a:schemeClr val="dk1"/>
              </a:buClr>
              <a:buSzPts val="2400"/>
              <a:buFont typeface="Work Sans"/>
              <a:buNone/>
              <a:defRPr sz="2400"/>
            </a:lvl7pPr>
            <a:lvl8pPr lvl="7">
              <a:spcBef>
                <a:spcPts val="0"/>
              </a:spcBef>
              <a:spcAft>
                <a:spcPts val="0"/>
              </a:spcAft>
              <a:buClr>
                <a:schemeClr val="dk1"/>
              </a:buClr>
              <a:buSzPts val="2400"/>
              <a:buFont typeface="Work Sans"/>
              <a:buNone/>
              <a:defRPr sz="2400"/>
            </a:lvl8pPr>
            <a:lvl9pPr lvl="8">
              <a:spcBef>
                <a:spcPts val="0"/>
              </a:spcBef>
              <a:spcAft>
                <a:spcPts val="0"/>
              </a:spcAft>
              <a:buClr>
                <a:schemeClr val="dk1"/>
              </a:buClr>
              <a:buSzPts val="2400"/>
              <a:buFont typeface="Work Sans"/>
              <a:buNone/>
              <a:defRPr sz="2400"/>
            </a:lvl9pPr>
          </a:lstStyle>
          <a:p>
            <a:endParaRPr/>
          </a:p>
        </p:txBody>
      </p:sp>
      <p:sp>
        <p:nvSpPr>
          <p:cNvPr id="359" name="Google Shape;359;p24"/>
          <p:cNvSpPr txBox="1">
            <a:spLocks noGrp="1"/>
          </p:cNvSpPr>
          <p:nvPr>
            <p:ph type="subTitle" idx="8"/>
          </p:nvPr>
        </p:nvSpPr>
        <p:spPr>
          <a:xfrm>
            <a:off x="747600" y="19187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360" name="Google Shape;360;p24"/>
          <p:cNvSpPr txBox="1">
            <a:spLocks noGrp="1"/>
          </p:cNvSpPr>
          <p:nvPr>
            <p:ph type="subTitle" idx="9"/>
          </p:nvPr>
        </p:nvSpPr>
        <p:spPr>
          <a:xfrm>
            <a:off x="747600" y="256322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361" name="Google Shape;361;p24"/>
          <p:cNvSpPr txBox="1">
            <a:spLocks noGrp="1"/>
          </p:cNvSpPr>
          <p:nvPr>
            <p:ph type="subTitle" idx="13"/>
          </p:nvPr>
        </p:nvSpPr>
        <p:spPr>
          <a:xfrm>
            <a:off x="747600" y="32075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362" name="Google Shape;362;p24"/>
          <p:cNvSpPr txBox="1">
            <a:spLocks noGrp="1"/>
          </p:cNvSpPr>
          <p:nvPr>
            <p:ph type="subTitle" idx="14"/>
          </p:nvPr>
        </p:nvSpPr>
        <p:spPr>
          <a:xfrm>
            <a:off x="747600" y="385197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sp>
        <p:nvSpPr>
          <p:cNvPr id="363" name="Google Shape;363;p24"/>
          <p:cNvSpPr txBox="1">
            <a:spLocks noGrp="1"/>
          </p:cNvSpPr>
          <p:nvPr>
            <p:ph type="subTitle" idx="15"/>
          </p:nvPr>
        </p:nvSpPr>
        <p:spPr>
          <a:xfrm>
            <a:off x="747600" y="4490525"/>
            <a:ext cx="1236000" cy="64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Work Sans"/>
              <a:buNone/>
              <a:defRPr sz="2400"/>
            </a:lvl1pPr>
            <a:lvl2pPr lvl="1" algn="ctr">
              <a:spcBef>
                <a:spcPts val="0"/>
              </a:spcBef>
              <a:spcAft>
                <a:spcPts val="0"/>
              </a:spcAft>
              <a:buClr>
                <a:schemeClr val="dk1"/>
              </a:buClr>
              <a:buSzPts val="2400"/>
              <a:buFont typeface="Work Sans"/>
              <a:buNone/>
              <a:defRPr sz="2400"/>
            </a:lvl2pPr>
            <a:lvl3pPr lvl="2" algn="ctr">
              <a:spcBef>
                <a:spcPts val="0"/>
              </a:spcBef>
              <a:spcAft>
                <a:spcPts val="0"/>
              </a:spcAft>
              <a:buClr>
                <a:schemeClr val="dk1"/>
              </a:buClr>
              <a:buSzPts val="2400"/>
              <a:buFont typeface="Work Sans"/>
              <a:buNone/>
              <a:defRPr sz="2400"/>
            </a:lvl3pPr>
            <a:lvl4pPr lvl="3" algn="ctr">
              <a:spcBef>
                <a:spcPts val="0"/>
              </a:spcBef>
              <a:spcAft>
                <a:spcPts val="0"/>
              </a:spcAft>
              <a:buClr>
                <a:schemeClr val="dk1"/>
              </a:buClr>
              <a:buSzPts val="2400"/>
              <a:buFont typeface="Work Sans"/>
              <a:buNone/>
              <a:defRPr sz="2400"/>
            </a:lvl4pPr>
            <a:lvl5pPr lvl="4" algn="ctr">
              <a:spcBef>
                <a:spcPts val="0"/>
              </a:spcBef>
              <a:spcAft>
                <a:spcPts val="0"/>
              </a:spcAft>
              <a:buClr>
                <a:schemeClr val="dk1"/>
              </a:buClr>
              <a:buSzPts val="2400"/>
              <a:buFont typeface="Work Sans"/>
              <a:buNone/>
              <a:defRPr sz="2400"/>
            </a:lvl5pPr>
            <a:lvl6pPr lvl="5" algn="ctr">
              <a:spcBef>
                <a:spcPts val="0"/>
              </a:spcBef>
              <a:spcAft>
                <a:spcPts val="0"/>
              </a:spcAft>
              <a:buClr>
                <a:schemeClr val="dk1"/>
              </a:buClr>
              <a:buSzPts val="2400"/>
              <a:buFont typeface="Work Sans"/>
              <a:buNone/>
              <a:defRPr sz="2400"/>
            </a:lvl6pPr>
            <a:lvl7pPr lvl="6" algn="ctr">
              <a:spcBef>
                <a:spcPts val="0"/>
              </a:spcBef>
              <a:spcAft>
                <a:spcPts val="0"/>
              </a:spcAft>
              <a:buClr>
                <a:schemeClr val="dk1"/>
              </a:buClr>
              <a:buSzPts val="2400"/>
              <a:buFont typeface="Work Sans"/>
              <a:buNone/>
              <a:defRPr sz="2400"/>
            </a:lvl7pPr>
            <a:lvl8pPr lvl="7" algn="ctr">
              <a:spcBef>
                <a:spcPts val="0"/>
              </a:spcBef>
              <a:spcAft>
                <a:spcPts val="0"/>
              </a:spcAft>
              <a:buClr>
                <a:schemeClr val="dk1"/>
              </a:buClr>
              <a:buSzPts val="2400"/>
              <a:buFont typeface="Work Sans"/>
              <a:buNone/>
              <a:defRPr sz="2400"/>
            </a:lvl8pPr>
            <a:lvl9pPr lvl="8" algn="ctr">
              <a:spcBef>
                <a:spcPts val="0"/>
              </a:spcBef>
              <a:spcAft>
                <a:spcPts val="0"/>
              </a:spcAft>
              <a:buClr>
                <a:schemeClr val="dk1"/>
              </a:buClr>
              <a:buSzPts val="2400"/>
              <a:buFont typeface="Work Sans"/>
              <a:buNone/>
              <a:defRPr sz="2400"/>
            </a:lvl9pPr>
          </a:lstStyle>
          <a:p>
            <a:endParaRPr/>
          </a:p>
        </p:txBody>
      </p:sp>
      <p:cxnSp>
        <p:nvCxnSpPr>
          <p:cNvPr id="364" name="Google Shape;364;p24"/>
          <p:cNvCxnSpPr/>
          <p:nvPr/>
        </p:nvCxnSpPr>
        <p:spPr>
          <a:xfrm>
            <a:off x="743700" y="5134900"/>
            <a:ext cx="8400300" cy="0"/>
          </a:xfrm>
          <a:prstGeom prst="straightConnector1">
            <a:avLst/>
          </a:prstGeom>
          <a:noFill/>
          <a:ln w="9525" cap="flat" cmpd="sng">
            <a:solidFill>
              <a:schemeClr val="dk1"/>
            </a:solidFill>
            <a:prstDash val="solid"/>
            <a:round/>
            <a:headEnd type="none" w="med" len="med"/>
            <a:tailEnd type="none" w="med" len="med"/>
          </a:ln>
        </p:spPr>
      </p:cxnSp>
      <p:cxnSp>
        <p:nvCxnSpPr>
          <p:cNvPr id="365" name="Google Shape;365;p24"/>
          <p:cNvCxnSpPr/>
          <p:nvPr/>
        </p:nvCxnSpPr>
        <p:spPr>
          <a:xfrm>
            <a:off x="743700" y="1919475"/>
            <a:ext cx="8400300" cy="0"/>
          </a:xfrm>
          <a:prstGeom prst="straightConnector1">
            <a:avLst/>
          </a:prstGeom>
          <a:noFill/>
          <a:ln w="9525" cap="flat" cmpd="sng">
            <a:solidFill>
              <a:schemeClr val="dk1"/>
            </a:solidFill>
            <a:prstDash val="solid"/>
            <a:round/>
            <a:headEnd type="none" w="med" len="med"/>
            <a:tailEnd type="none" w="med" len="med"/>
          </a:ln>
        </p:spPr>
      </p:cxnSp>
      <p:sp>
        <p:nvSpPr>
          <p:cNvPr id="366" name="Google Shape;366;p24"/>
          <p:cNvSpPr txBox="1">
            <a:spLocks noGrp="1"/>
          </p:cNvSpPr>
          <p:nvPr>
            <p:ph type="title"/>
          </p:nvPr>
        </p:nvSpPr>
        <p:spPr>
          <a:xfrm>
            <a:off x="938600" y="50"/>
            <a:ext cx="5001900" cy="191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367" name="Google Shape;367;p24"/>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ESTEL">
  <p:cSld name="CUSTOM_8">
    <p:spTree>
      <p:nvGrpSpPr>
        <p:cNvPr id="1" name="Shape 368"/>
        <p:cNvGrpSpPr/>
        <p:nvPr/>
      </p:nvGrpSpPr>
      <p:grpSpPr>
        <a:xfrm>
          <a:off x="0" y="0"/>
          <a:ext cx="0" cy="0"/>
          <a:chOff x="0" y="0"/>
          <a:chExt cx="0" cy="0"/>
        </a:xfrm>
      </p:grpSpPr>
      <p:sp>
        <p:nvSpPr>
          <p:cNvPr id="369" name="Google Shape;369;p25"/>
          <p:cNvSpPr/>
          <p:nvPr/>
        </p:nvSpPr>
        <p:spPr>
          <a:xfrm>
            <a:off x="747600" y="0"/>
            <a:ext cx="8403000" cy="1918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0" name="Google Shape;370;p25"/>
          <p:cNvSpPr txBox="1">
            <a:spLocks noGrp="1"/>
          </p:cNvSpPr>
          <p:nvPr>
            <p:ph type="title"/>
          </p:nvPr>
        </p:nvSpPr>
        <p:spPr>
          <a:xfrm>
            <a:off x="743700" y="-20525"/>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1" name="Google Shape;371;p25"/>
          <p:cNvSpPr txBox="1">
            <a:spLocks noGrp="1"/>
          </p:cNvSpPr>
          <p:nvPr>
            <p:ph type="title" idx="2"/>
          </p:nvPr>
        </p:nvSpPr>
        <p:spPr>
          <a:xfrm>
            <a:off x="2145050" y="0"/>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2" name="Google Shape;372;p25"/>
          <p:cNvSpPr txBox="1">
            <a:spLocks noGrp="1"/>
          </p:cNvSpPr>
          <p:nvPr>
            <p:ph type="title" idx="3"/>
          </p:nvPr>
        </p:nvSpPr>
        <p:spPr>
          <a:xfrm>
            <a:off x="3546225" y="-20525"/>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3" name="Google Shape;373;p25"/>
          <p:cNvSpPr txBox="1">
            <a:spLocks noGrp="1"/>
          </p:cNvSpPr>
          <p:nvPr>
            <p:ph type="title" idx="4"/>
          </p:nvPr>
        </p:nvSpPr>
        <p:spPr>
          <a:xfrm>
            <a:off x="4947400" y="0"/>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4" name="Google Shape;374;p25"/>
          <p:cNvSpPr txBox="1">
            <a:spLocks noGrp="1"/>
          </p:cNvSpPr>
          <p:nvPr>
            <p:ph type="title" idx="5"/>
          </p:nvPr>
        </p:nvSpPr>
        <p:spPr>
          <a:xfrm>
            <a:off x="6348400" y="0"/>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5" name="Google Shape;375;p25"/>
          <p:cNvSpPr txBox="1">
            <a:spLocks noGrp="1"/>
          </p:cNvSpPr>
          <p:nvPr>
            <p:ph type="title" idx="6"/>
          </p:nvPr>
        </p:nvSpPr>
        <p:spPr>
          <a:xfrm>
            <a:off x="7749750" y="0"/>
            <a:ext cx="1401000" cy="191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6000"/>
              <a:buFont typeface="Work Sans Medium"/>
              <a:buNone/>
              <a:defRPr sz="6000">
                <a:solidFill>
                  <a:schemeClr val="lt1"/>
                </a:solidFill>
              </a:defRPr>
            </a:lvl1pPr>
            <a:lvl2pPr lvl="1"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lgn="ctr">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376" name="Google Shape;376;p25"/>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 name="Google Shape;377;p25"/>
          <p:cNvCxnSpPr/>
          <p:nvPr/>
        </p:nvCxnSpPr>
        <p:spPr>
          <a:xfrm>
            <a:off x="2154825" y="2108000"/>
            <a:ext cx="0" cy="3045000"/>
          </a:xfrm>
          <a:prstGeom prst="straightConnector1">
            <a:avLst/>
          </a:prstGeom>
          <a:noFill/>
          <a:ln w="9525" cap="flat" cmpd="sng">
            <a:solidFill>
              <a:schemeClr val="dk1"/>
            </a:solidFill>
            <a:prstDash val="solid"/>
            <a:round/>
            <a:headEnd type="none" w="med" len="med"/>
            <a:tailEnd type="none" w="med" len="med"/>
          </a:ln>
        </p:spPr>
      </p:cxnSp>
      <p:cxnSp>
        <p:nvCxnSpPr>
          <p:cNvPr id="378" name="Google Shape;378;p25"/>
          <p:cNvCxnSpPr/>
          <p:nvPr/>
        </p:nvCxnSpPr>
        <p:spPr>
          <a:xfrm>
            <a:off x="3546050" y="2108000"/>
            <a:ext cx="0" cy="3045000"/>
          </a:xfrm>
          <a:prstGeom prst="straightConnector1">
            <a:avLst/>
          </a:prstGeom>
          <a:noFill/>
          <a:ln w="9525" cap="flat" cmpd="sng">
            <a:solidFill>
              <a:schemeClr val="dk1"/>
            </a:solidFill>
            <a:prstDash val="solid"/>
            <a:round/>
            <a:headEnd type="none" w="med" len="med"/>
            <a:tailEnd type="none" w="med" len="med"/>
          </a:ln>
        </p:spPr>
      </p:cxnSp>
      <p:cxnSp>
        <p:nvCxnSpPr>
          <p:cNvPr id="379" name="Google Shape;379;p25"/>
          <p:cNvCxnSpPr/>
          <p:nvPr/>
        </p:nvCxnSpPr>
        <p:spPr>
          <a:xfrm>
            <a:off x="4947400" y="2108000"/>
            <a:ext cx="0" cy="3045000"/>
          </a:xfrm>
          <a:prstGeom prst="straightConnector1">
            <a:avLst/>
          </a:prstGeom>
          <a:noFill/>
          <a:ln w="9525" cap="flat" cmpd="sng">
            <a:solidFill>
              <a:schemeClr val="dk1"/>
            </a:solidFill>
            <a:prstDash val="solid"/>
            <a:round/>
            <a:headEnd type="none" w="med" len="med"/>
            <a:tailEnd type="none" w="med" len="med"/>
          </a:ln>
        </p:spPr>
      </p:cxnSp>
      <p:cxnSp>
        <p:nvCxnSpPr>
          <p:cNvPr id="380" name="Google Shape;380;p25"/>
          <p:cNvCxnSpPr/>
          <p:nvPr/>
        </p:nvCxnSpPr>
        <p:spPr>
          <a:xfrm>
            <a:off x="6348750" y="2108000"/>
            <a:ext cx="0" cy="3045000"/>
          </a:xfrm>
          <a:prstGeom prst="straightConnector1">
            <a:avLst/>
          </a:prstGeom>
          <a:noFill/>
          <a:ln w="9525" cap="flat" cmpd="sng">
            <a:solidFill>
              <a:schemeClr val="dk1"/>
            </a:solidFill>
            <a:prstDash val="solid"/>
            <a:round/>
            <a:headEnd type="none" w="med" len="med"/>
            <a:tailEnd type="none" w="med" len="med"/>
          </a:ln>
        </p:spPr>
      </p:cxnSp>
      <p:cxnSp>
        <p:nvCxnSpPr>
          <p:cNvPr id="381" name="Google Shape;381;p25"/>
          <p:cNvCxnSpPr/>
          <p:nvPr/>
        </p:nvCxnSpPr>
        <p:spPr>
          <a:xfrm>
            <a:off x="7749750" y="2108000"/>
            <a:ext cx="0" cy="3045000"/>
          </a:xfrm>
          <a:prstGeom prst="straightConnector1">
            <a:avLst/>
          </a:prstGeom>
          <a:noFill/>
          <a:ln w="9525" cap="flat" cmpd="sng">
            <a:solidFill>
              <a:schemeClr val="dk1"/>
            </a:solidFill>
            <a:prstDash val="solid"/>
            <a:round/>
            <a:headEnd type="none" w="med" len="med"/>
            <a:tailEnd type="none" w="med" len="med"/>
          </a:ln>
        </p:spPr>
      </p:cxnSp>
      <p:sp>
        <p:nvSpPr>
          <p:cNvPr id="382" name="Google Shape;382;p25"/>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383" name="Google Shape;383;p25"/>
          <p:cNvSpPr txBox="1">
            <a:spLocks noGrp="1"/>
          </p:cNvSpPr>
          <p:nvPr>
            <p:ph type="subTitle" idx="7"/>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384" name="Google Shape;384;p25"/>
          <p:cNvSpPr txBox="1">
            <a:spLocks noGrp="1"/>
          </p:cNvSpPr>
          <p:nvPr>
            <p:ph type="subTitle" idx="8"/>
          </p:nvPr>
        </p:nvSpPr>
        <p:spPr>
          <a:xfrm>
            <a:off x="743825"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5" name="Google Shape;385;p25"/>
          <p:cNvSpPr txBox="1">
            <a:spLocks noGrp="1"/>
          </p:cNvSpPr>
          <p:nvPr>
            <p:ph type="subTitle" idx="9"/>
          </p:nvPr>
        </p:nvSpPr>
        <p:spPr>
          <a:xfrm>
            <a:off x="2145150"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6" name="Google Shape;386;p25"/>
          <p:cNvSpPr txBox="1">
            <a:spLocks noGrp="1"/>
          </p:cNvSpPr>
          <p:nvPr>
            <p:ph type="subTitle" idx="13"/>
          </p:nvPr>
        </p:nvSpPr>
        <p:spPr>
          <a:xfrm>
            <a:off x="3546375"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7" name="Google Shape;387;p25"/>
          <p:cNvSpPr txBox="1">
            <a:spLocks noGrp="1"/>
          </p:cNvSpPr>
          <p:nvPr>
            <p:ph type="subTitle" idx="14"/>
          </p:nvPr>
        </p:nvSpPr>
        <p:spPr>
          <a:xfrm>
            <a:off x="4947400"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8" name="Google Shape;388;p25"/>
          <p:cNvSpPr txBox="1">
            <a:spLocks noGrp="1"/>
          </p:cNvSpPr>
          <p:nvPr>
            <p:ph type="subTitle" idx="15"/>
          </p:nvPr>
        </p:nvSpPr>
        <p:spPr>
          <a:xfrm>
            <a:off x="6348500"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89" name="Google Shape;389;p25"/>
          <p:cNvSpPr txBox="1">
            <a:spLocks noGrp="1"/>
          </p:cNvSpPr>
          <p:nvPr>
            <p:ph type="subTitle" idx="16"/>
          </p:nvPr>
        </p:nvSpPr>
        <p:spPr>
          <a:xfrm>
            <a:off x="7749825" y="2108000"/>
            <a:ext cx="1401000" cy="56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1pPr>
            <a:lvl2pPr lvl="1">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2pPr>
            <a:lvl3pPr lvl="2">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3pPr>
            <a:lvl4pPr lvl="3">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4pPr>
            <a:lvl5pPr lvl="4">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5pPr>
            <a:lvl6pPr lvl="5">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6pPr>
            <a:lvl7pPr lvl="6">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7pPr>
            <a:lvl8pPr lvl="7">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8pPr>
            <a:lvl9pPr lvl="8">
              <a:spcBef>
                <a:spcPts val="0"/>
              </a:spcBef>
              <a:spcAft>
                <a:spcPts val="0"/>
              </a:spcAft>
              <a:buClr>
                <a:schemeClr val="dk1"/>
              </a:buClr>
              <a:buSzPts val="1200"/>
              <a:buFont typeface="Work Sans Medium"/>
              <a:buNone/>
              <a:defRPr>
                <a:latin typeface="Work Sans Medium"/>
                <a:ea typeface="Work Sans Medium"/>
                <a:cs typeface="Work Sans Medium"/>
                <a:sym typeface="Work Sans Medium"/>
              </a:defRPr>
            </a:lvl9pPr>
          </a:lstStyle>
          <a:p>
            <a:endParaRPr/>
          </a:p>
        </p:txBody>
      </p:sp>
      <p:sp>
        <p:nvSpPr>
          <p:cNvPr id="390" name="Google Shape;390;p25"/>
          <p:cNvSpPr txBox="1">
            <a:spLocks noGrp="1"/>
          </p:cNvSpPr>
          <p:nvPr>
            <p:ph type="body" idx="17"/>
          </p:nvPr>
        </p:nvSpPr>
        <p:spPr>
          <a:xfrm>
            <a:off x="744150"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1" name="Google Shape;391;p25"/>
          <p:cNvSpPr txBox="1">
            <a:spLocks noGrp="1"/>
          </p:cNvSpPr>
          <p:nvPr>
            <p:ph type="body" idx="18"/>
          </p:nvPr>
        </p:nvSpPr>
        <p:spPr>
          <a:xfrm>
            <a:off x="2147000"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2" name="Google Shape;392;p25"/>
          <p:cNvSpPr txBox="1">
            <a:spLocks noGrp="1"/>
          </p:cNvSpPr>
          <p:nvPr>
            <p:ph type="body" idx="19"/>
          </p:nvPr>
        </p:nvSpPr>
        <p:spPr>
          <a:xfrm>
            <a:off x="3551275"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3" name="Google Shape;393;p25"/>
          <p:cNvSpPr txBox="1">
            <a:spLocks noGrp="1"/>
          </p:cNvSpPr>
          <p:nvPr>
            <p:ph type="body" idx="20"/>
          </p:nvPr>
        </p:nvSpPr>
        <p:spPr>
          <a:xfrm>
            <a:off x="4948375"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4" name="Google Shape;394;p25"/>
          <p:cNvSpPr txBox="1">
            <a:spLocks noGrp="1"/>
          </p:cNvSpPr>
          <p:nvPr>
            <p:ph type="body" idx="21"/>
          </p:nvPr>
        </p:nvSpPr>
        <p:spPr>
          <a:xfrm>
            <a:off x="6350350"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5" name="Google Shape;395;p25"/>
          <p:cNvSpPr txBox="1">
            <a:spLocks noGrp="1"/>
          </p:cNvSpPr>
          <p:nvPr>
            <p:ph type="body" idx="22"/>
          </p:nvPr>
        </p:nvSpPr>
        <p:spPr>
          <a:xfrm>
            <a:off x="7752325" y="2748200"/>
            <a:ext cx="1401000" cy="2249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Work Sans"/>
              <a:buChar char="●"/>
              <a:defRPr sz="1000"/>
            </a:lvl1pPr>
            <a:lvl2pPr marL="914400" lvl="1" indent="-292100">
              <a:spcBef>
                <a:spcPts val="0"/>
              </a:spcBef>
              <a:spcAft>
                <a:spcPts val="0"/>
              </a:spcAft>
              <a:buSzPts val="1000"/>
              <a:buFont typeface="Work Sans"/>
              <a:buChar char="○"/>
              <a:defRPr sz="1000"/>
            </a:lvl2pPr>
            <a:lvl3pPr marL="1371600" lvl="2" indent="-292100">
              <a:spcBef>
                <a:spcPts val="0"/>
              </a:spcBef>
              <a:spcAft>
                <a:spcPts val="0"/>
              </a:spcAft>
              <a:buSzPts val="1000"/>
              <a:buFont typeface="Work Sans"/>
              <a:buChar char="■"/>
              <a:defRPr sz="1000"/>
            </a:lvl3pPr>
            <a:lvl4pPr marL="1828800" lvl="3" indent="-292100">
              <a:spcBef>
                <a:spcPts val="0"/>
              </a:spcBef>
              <a:spcAft>
                <a:spcPts val="0"/>
              </a:spcAft>
              <a:buSzPts val="1000"/>
              <a:buFont typeface="Work Sans"/>
              <a:buChar char="●"/>
              <a:defRPr sz="1000"/>
            </a:lvl4pPr>
            <a:lvl5pPr marL="2286000" lvl="4" indent="-292100">
              <a:spcBef>
                <a:spcPts val="0"/>
              </a:spcBef>
              <a:spcAft>
                <a:spcPts val="0"/>
              </a:spcAft>
              <a:buSzPts val="1000"/>
              <a:buFont typeface="Work Sans"/>
              <a:buChar char="○"/>
              <a:defRPr sz="1000"/>
            </a:lvl5pPr>
            <a:lvl6pPr marL="2743200" lvl="5" indent="-292100">
              <a:spcBef>
                <a:spcPts val="0"/>
              </a:spcBef>
              <a:spcAft>
                <a:spcPts val="0"/>
              </a:spcAft>
              <a:buSzPts val="1000"/>
              <a:buFont typeface="Work Sans"/>
              <a:buChar char="■"/>
              <a:defRPr sz="1000"/>
            </a:lvl6pPr>
            <a:lvl7pPr marL="3200400" lvl="6" indent="-292100">
              <a:spcBef>
                <a:spcPts val="0"/>
              </a:spcBef>
              <a:spcAft>
                <a:spcPts val="0"/>
              </a:spcAft>
              <a:buSzPts val="1000"/>
              <a:buFont typeface="Work Sans"/>
              <a:buChar char="●"/>
              <a:defRPr sz="1000"/>
            </a:lvl7pPr>
            <a:lvl8pPr marL="3657600" lvl="7" indent="-292100">
              <a:spcBef>
                <a:spcPts val="0"/>
              </a:spcBef>
              <a:spcAft>
                <a:spcPts val="0"/>
              </a:spcAft>
              <a:buSzPts val="1000"/>
              <a:buFont typeface="Work Sans"/>
              <a:buChar char="○"/>
              <a:defRPr sz="1000"/>
            </a:lvl8pPr>
            <a:lvl9pPr marL="4114800" lvl="8" indent="-292100">
              <a:spcBef>
                <a:spcPts val="0"/>
              </a:spcBef>
              <a:spcAft>
                <a:spcPts val="0"/>
              </a:spcAft>
              <a:buSzPts val="1000"/>
              <a:buFont typeface="Work Sans"/>
              <a:buChar char="■"/>
              <a:defRPr sz="1000"/>
            </a:lvl9pPr>
          </a:lstStyle>
          <a:p>
            <a:endParaRPr/>
          </a:p>
        </p:txBody>
      </p:sp>
      <p:sp>
        <p:nvSpPr>
          <p:cNvPr id="396" name="Google Shape;396;p25"/>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397"/>
        <p:cNvGrpSpPr/>
        <p:nvPr/>
      </p:nvGrpSpPr>
      <p:grpSpPr>
        <a:xfrm>
          <a:off x="0" y="0"/>
          <a:ext cx="0" cy="0"/>
          <a:chOff x="0" y="0"/>
          <a:chExt cx="0" cy="0"/>
        </a:xfrm>
      </p:grpSpPr>
      <p:sp>
        <p:nvSpPr>
          <p:cNvPr id="398" name="Google Shape;398;p2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99" name="Google Shape;399;p2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400" name="Google Shape;400;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401"/>
        <p:cNvGrpSpPr/>
        <p:nvPr/>
      </p:nvGrpSpPr>
      <p:grpSpPr>
        <a:xfrm>
          <a:off x="0" y="0"/>
          <a:ext cx="0" cy="0"/>
          <a:chOff x="0" y="0"/>
          <a:chExt cx="0" cy="0"/>
        </a:xfrm>
      </p:grpSpPr>
      <p:sp>
        <p:nvSpPr>
          <p:cNvPr id="402" name="Google Shape;402;p2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03" name="Google Shape;403;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404"/>
        <p:cNvGrpSpPr/>
        <p:nvPr/>
      </p:nvGrpSpPr>
      <p:grpSpPr>
        <a:xfrm>
          <a:off x="0" y="0"/>
          <a:ext cx="0" cy="0"/>
          <a:chOff x="0" y="0"/>
          <a:chExt cx="0" cy="0"/>
        </a:xfrm>
      </p:grpSpPr>
      <p:sp>
        <p:nvSpPr>
          <p:cNvPr id="405" name="Google Shape;405;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6" name="Google Shape;406;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07" name="Google Shape;407;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
    <p:spTree>
      <p:nvGrpSpPr>
        <p:cNvPr id="1" name="Shape 408"/>
        <p:cNvGrpSpPr/>
        <p:nvPr/>
      </p:nvGrpSpPr>
      <p:grpSpPr>
        <a:xfrm>
          <a:off x="0" y="0"/>
          <a:ext cx="0" cy="0"/>
          <a:chOff x="0" y="0"/>
          <a:chExt cx="0" cy="0"/>
        </a:xfrm>
      </p:grpSpPr>
      <p:sp>
        <p:nvSpPr>
          <p:cNvPr id="409" name="Google Shape;409;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0" name="Google Shape;410;p29"/>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11" name="Google Shape;411;p29"/>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12" name="Google Shape;412;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413"/>
        <p:cNvGrpSpPr/>
        <p:nvPr/>
      </p:nvGrpSpPr>
      <p:grpSpPr>
        <a:xfrm>
          <a:off x="0" y="0"/>
          <a:ext cx="0" cy="0"/>
          <a:chOff x="0" y="0"/>
          <a:chExt cx="0" cy="0"/>
        </a:xfrm>
      </p:grpSpPr>
      <p:sp>
        <p:nvSpPr>
          <p:cNvPr id="414" name="Google Shape;414;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5" name="Google Shape;41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ide divider" type="tx">
  <p:cSld name="TITLE_AND_BODY">
    <p:spTree>
      <p:nvGrpSpPr>
        <p:cNvPr id="1" name="Shape 29"/>
        <p:cNvGrpSpPr/>
        <p:nvPr/>
      </p:nvGrpSpPr>
      <p:grpSpPr>
        <a:xfrm>
          <a:off x="0" y="0"/>
          <a:ext cx="0" cy="0"/>
          <a:chOff x="0" y="0"/>
          <a:chExt cx="0" cy="0"/>
        </a:xfrm>
      </p:grpSpPr>
      <p:sp>
        <p:nvSpPr>
          <p:cNvPr id="30" name="Google Shape;30;p4"/>
          <p:cNvSpPr>
            <a:spLocks noGrp="1"/>
          </p:cNvSpPr>
          <p:nvPr>
            <p:ph type="pic" idx="2"/>
          </p:nvPr>
        </p:nvSpPr>
        <p:spPr>
          <a:xfrm>
            <a:off x="7008875" y="0"/>
            <a:ext cx="2135100" cy="2215200"/>
          </a:xfrm>
          <a:prstGeom prst="rect">
            <a:avLst/>
          </a:prstGeom>
          <a:noFill/>
          <a:ln>
            <a:noFill/>
          </a:ln>
        </p:spPr>
      </p:sp>
      <p:sp>
        <p:nvSpPr>
          <p:cNvPr id="31" name="Google Shape;31;p4"/>
          <p:cNvSpPr>
            <a:spLocks noGrp="1"/>
          </p:cNvSpPr>
          <p:nvPr>
            <p:ph type="pic" idx="3"/>
          </p:nvPr>
        </p:nvSpPr>
        <p:spPr>
          <a:xfrm>
            <a:off x="4791600" y="2215125"/>
            <a:ext cx="2215200" cy="2928300"/>
          </a:xfrm>
          <a:prstGeom prst="rect">
            <a:avLst/>
          </a:prstGeom>
          <a:noFill/>
          <a:ln>
            <a:noFill/>
          </a:ln>
        </p:spPr>
      </p:sp>
      <p:sp>
        <p:nvSpPr>
          <p:cNvPr id="32" name="Google Shape;32;p4"/>
          <p:cNvSpPr/>
          <p:nvPr/>
        </p:nvSpPr>
        <p:spPr>
          <a:xfrm>
            <a:off x="0" y="0"/>
            <a:ext cx="7662600" cy="2215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3" name="Google Shape;33;p4"/>
          <p:cNvSpPr/>
          <p:nvPr/>
        </p:nvSpPr>
        <p:spPr>
          <a:xfrm>
            <a:off x="0" y="2215125"/>
            <a:ext cx="4791600" cy="2928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4" name="Google Shape;34;p4"/>
          <p:cNvSpPr/>
          <p:nvPr/>
        </p:nvSpPr>
        <p:spPr>
          <a:xfrm>
            <a:off x="7008875" y="2215200"/>
            <a:ext cx="2135100" cy="2928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5" name="Google Shape;35;p4"/>
          <p:cNvSpPr txBox="1">
            <a:spLocks noGrp="1"/>
          </p:cNvSpPr>
          <p:nvPr>
            <p:ph type="subTitle" idx="1"/>
          </p:nvPr>
        </p:nvSpPr>
        <p:spPr>
          <a:xfrm>
            <a:off x="145500" y="3929025"/>
            <a:ext cx="2215200" cy="12144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1pPr>
            <a:lvl2pPr lvl="1">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2pPr>
            <a:lvl3pPr lvl="2">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3pPr>
            <a:lvl4pPr lvl="3">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4pPr>
            <a:lvl5pPr lvl="4">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5pPr>
            <a:lvl6pPr lvl="5">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6pPr>
            <a:lvl7pPr lvl="6">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7pPr>
            <a:lvl8pPr lvl="7">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8pPr>
            <a:lvl9pPr lvl="8">
              <a:spcBef>
                <a:spcPts val="0"/>
              </a:spcBef>
              <a:spcAft>
                <a:spcPts val="0"/>
              </a:spcAft>
              <a:buClr>
                <a:schemeClr val="dk1"/>
              </a:buClr>
              <a:buSzPts val="2400"/>
              <a:buFont typeface="Work Sans Medium"/>
              <a:buNone/>
              <a:defRPr sz="2400">
                <a:latin typeface="Work Sans Medium"/>
                <a:ea typeface="Work Sans Medium"/>
                <a:cs typeface="Work Sans Medium"/>
                <a:sym typeface="Work Sans Medium"/>
              </a:defRPr>
            </a:lvl9pPr>
          </a:lstStyle>
          <a:p>
            <a:endParaRPr/>
          </a:p>
        </p:txBody>
      </p:sp>
      <p:sp>
        <p:nvSpPr>
          <p:cNvPr id="36" name="Google Shape;36;p4"/>
          <p:cNvSpPr txBox="1">
            <a:spLocks noGrp="1"/>
          </p:cNvSpPr>
          <p:nvPr>
            <p:ph type="title"/>
          </p:nvPr>
        </p:nvSpPr>
        <p:spPr>
          <a:xfrm>
            <a:off x="145500" y="-100"/>
            <a:ext cx="4791600" cy="888000"/>
          </a:xfrm>
          <a:prstGeom prst="rect">
            <a:avLst/>
          </a:prstGeom>
        </p:spPr>
        <p:txBody>
          <a:bodyPr spcFirstLastPara="1" wrap="square" lIns="91425" tIns="91425" rIns="91425" bIns="91425" anchor="t" anchorCtr="0">
            <a:spAutoFit/>
          </a:bodyPr>
          <a:lstStyle>
            <a:lvl1pPr lvl="0">
              <a:spcBef>
                <a:spcPts val="0"/>
              </a:spcBef>
              <a:spcAft>
                <a:spcPts val="0"/>
              </a:spcAft>
              <a:buClr>
                <a:schemeClr val="dk1"/>
              </a:buClr>
              <a:buSzPts val="15000"/>
              <a:buFont typeface="Work Sans"/>
              <a:buNone/>
              <a:defRPr sz="150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416"/>
        <p:cNvGrpSpPr/>
        <p:nvPr/>
      </p:nvGrpSpPr>
      <p:grpSpPr>
        <a:xfrm>
          <a:off x="0" y="0"/>
          <a:ext cx="0" cy="0"/>
          <a:chOff x="0" y="0"/>
          <a:chExt cx="0" cy="0"/>
        </a:xfrm>
      </p:grpSpPr>
      <p:sp>
        <p:nvSpPr>
          <p:cNvPr id="417" name="Google Shape;417;p31"/>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18" name="Google Shape;418;p31"/>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19" name="Google Shape;419;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420"/>
        <p:cNvGrpSpPr/>
        <p:nvPr/>
      </p:nvGrpSpPr>
      <p:grpSpPr>
        <a:xfrm>
          <a:off x="0" y="0"/>
          <a:ext cx="0" cy="0"/>
          <a:chOff x="0" y="0"/>
          <a:chExt cx="0" cy="0"/>
        </a:xfrm>
      </p:grpSpPr>
      <p:sp>
        <p:nvSpPr>
          <p:cNvPr id="421" name="Google Shape;421;p32"/>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22" name="Google Shape;422;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423"/>
        <p:cNvGrpSpPr/>
        <p:nvPr/>
      </p:nvGrpSpPr>
      <p:grpSpPr>
        <a:xfrm>
          <a:off x="0" y="0"/>
          <a:ext cx="0" cy="0"/>
          <a:chOff x="0" y="0"/>
          <a:chExt cx="0" cy="0"/>
        </a:xfrm>
      </p:grpSpPr>
      <p:sp>
        <p:nvSpPr>
          <p:cNvPr id="424" name="Google Shape;424;p33"/>
          <p:cNvSpPr/>
          <p:nvPr/>
        </p:nvSpPr>
        <p:spPr>
          <a:xfrm>
            <a:off x="4572000" y="-125"/>
            <a:ext cx="457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6" name="Google Shape;426;p33"/>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427" name="Google Shape;427;p33"/>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28" name="Google Shape;42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429"/>
        <p:cNvGrpSpPr/>
        <p:nvPr/>
      </p:nvGrpSpPr>
      <p:grpSpPr>
        <a:xfrm>
          <a:off x="0" y="0"/>
          <a:ext cx="0" cy="0"/>
          <a:chOff x="0" y="0"/>
          <a:chExt cx="0" cy="0"/>
        </a:xfrm>
      </p:grpSpPr>
      <p:sp>
        <p:nvSpPr>
          <p:cNvPr id="430" name="Google Shape;430;p34"/>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200"/>
              <a:buNone/>
              <a:defRPr/>
            </a:lvl1pPr>
          </a:lstStyle>
          <a:p>
            <a:endParaRPr/>
          </a:p>
        </p:txBody>
      </p:sp>
      <p:sp>
        <p:nvSpPr>
          <p:cNvPr id="431" name="Google Shape;431;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432"/>
        <p:cNvGrpSpPr/>
        <p:nvPr/>
      </p:nvGrpSpPr>
      <p:grpSpPr>
        <a:xfrm>
          <a:off x="0" y="0"/>
          <a:ext cx="0" cy="0"/>
          <a:chOff x="0" y="0"/>
          <a:chExt cx="0" cy="0"/>
        </a:xfrm>
      </p:grpSpPr>
      <p:sp>
        <p:nvSpPr>
          <p:cNvPr id="433" name="Google Shape;433;p3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4" name="Google Shape;434;p35"/>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
        <p:nvSpPr>
          <p:cNvPr id="435" name="Google Shape;435;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6"/>
        <p:cNvGrpSpPr/>
        <p:nvPr/>
      </p:nvGrpSpPr>
      <p:grpSpPr>
        <a:xfrm>
          <a:off x="0" y="0"/>
          <a:ext cx="0" cy="0"/>
          <a:chOff x="0" y="0"/>
          <a:chExt cx="0" cy="0"/>
        </a:xfrm>
      </p:grpSpPr>
      <p:sp>
        <p:nvSpPr>
          <p:cNvPr id="437" name="Google Shape;437;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438"/>
        <p:cNvGrpSpPr/>
        <p:nvPr/>
      </p:nvGrpSpPr>
      <p:grpSpPr>
        <a:xfrm>
          <a:off x="0" y="0"/>
          <a:ext cx="0" cy="0"/>
          <a:chOff x="0" y="0"/>
          <a:chExt cx="0" cy="0"/>
        </a:xfrm>
      </p:grpSpPr>
      <p:sp>
        <p:nvSpPr>
          <p:cNvPr id="439" name="Google Shape;439;p37"/>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0" name="Google Shape;440;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41" name="Google Shape;441;p37"/>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2" name="Google Shape;442;p37"/>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3" name="Google Shape;443;p37"/>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4" name="Google Shape;444;p37"/>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5" name="Google Shape;445;p37"/>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46" name="Google Shape;446;p37"/>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447"/>
        <p:cNvGrpSpPr/>
        <p:nvPr/>
      </p:nvGrpSpPr>
      <p:grpSpPr>
        <a:xfrm>
          <a:off x="0" y="0"/>
          <a:ext cx="0" cy="0"/>
          <a:chOff x="0" y="0"/>
          <a:chExt cx="0" cy="0"/>
        </a:xfrm>
      </p:grpSpPr>
      <p:sp>
        <p:nvSpPr>
          <p:cNvPr id="448" name="Google Shape;448;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9" name="Google Shape;449;p38"/>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50" name="Google Shape;450;p38"/>
          <p:cNvSpPr>
            <a:spLocks noGrp="1"/>
          </p:cNvSpPr>
          <p:nvPr>
            <p:ph type="pic" idx="2"/>
          </p:nvPr>
        </p:nvSpPr>
        <p:spPr>
          <a:xfrm>
            <a:off x="4992024" y="1152775"/>
            <a:ext cx="3840300" cy="3416400"/>
          </a:xfrm>
          <a:prstGeom prst="rect">
            <a:avLst/>
          </a:prstGeom>
          <a:noFill/>
          <a:ln>
            <a:noFill/>
          </a:ln>
        </p:spPr>
      </p:sp>
      <p:sp>
        <p:nvSpPr>
          <p:cNvPr id="451" name="Google Shape;451;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wo big ideas">
  <p:cSld name="CUSTOM_1_1">
    <p:spTree>
      <p:nvGrpSpPr>
        <p:cNvPr id="1" name="Shape 452"/>
        <p:cNvGrpSpPr/>
        <p:nvPr/>
      </p:nvGrpSpPr>
      <p:grpSpPr>
        <a:xfrm>
          <a:off x="0" y="0"/>
          <a:ext cx="0" cy="0"/>
          <a:chOff x="0" y="0"/>
          <a:chExt cx="0" cy="0"/>
        </a:xfrm>
      </p:grpSpPr>
      <p:sp>
        <p:nvSpPr>
          <p:cNvPr id="453" name="Google Shape;453;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54" name="Google Shape;454;p39"/>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455" name="Google Shape;455;p39"/>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56" name="Google Shape;456;p39"/>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57" name="Google Shape;457;p39"/>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58" name="Google Shape;458;p39"/>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459"/>
        <p:cNvGrpSpPr/>
        <p:nvPr/>
      </p:nvGrpSpPr>
      <p:grpSpPr>
        <a:xfrm>
          <a:off x="0" y="0"/>
          <a:ext cx="0" cy="0"/>
          <a:chOff x="0" y="0"/>
          <a:chExt cx="0" cy="0"/>
        </a:xfrm>
      </p:grpSpPr>
      <p:sp>
        <p:nvSpPr>
          <p:cNvPr id="460" name="Google Shape;460;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61" name="Google Shape;461;p40"/>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62" name="Google Shape;462;p40"/>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63" name="Google Shape;463;p40"/>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64" name="Google Shape;464;p40"/>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465" name="Google Shape;465;p40"/>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66" name="Google Shape;466;p40"/>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67" name="Google Shape;467;p40"/>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ncials" type="twoColTx">
  <p:cSld name="TITLE_AND_TWO_COLUMNS">
    <p:spTree>
      <p:nvGrpSpPr>
        <p:cNvPr id="1" name="Shape 37"/>
        <p:cNvGrpSpPr/>
        <p:nvPr/>
      </p:nvGrpSpPr>
      <p:grpSpPr>
        <a:xfrm>
          <a:off x="0" y="0"/>
          <a:ext cx="0" cy="0"/>
          <a:chOff x="0" y="0"/>
          <a:chExt cx="0" cy="0"/>
        </a:xfrm>
      </p:grpSpPr>
      <p:sp>
        <p:nvSpPr>
          <p:cNvPr id="38" name="Google Shape;38;p5"/>
          <p:cNvSpPr/>
          <p:nvPr/>
        </p:nvSpPr>
        <p:spPr>
          <a:xfrm>
            <a:off x="747600" y="0"/>
            <a:ext cx="45123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39" name="Google Shape;39;p5"/>
          <p:cNvSpPr/>
          <p:nvPr/>
        </p:nvSpPr>
        <p:spPr>
          <a:xfrm>
            <a:off x="5259825" y="0"/>
            <a:ext cx="3888000" cy="2571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0" name="Google Shape;40;p5"/>
          <p:cNvSpPr/>
          <p:nvPr/>
        </p:nvSpPr>
        <p:spPr>
          <a:xfrm>
            <a:off x="5259900" y="2571750"/>
            <a:ext cx="1947300" cy="2571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1" name="Google Shape;41;p5"/>
          <p:cNvSpPr/>
          <p:nvPr/>
        </p:nvSpPr>
        <p:spPr>
          <a:xfrm>
            <a:off x="7210800" y="3857775"/>
            <a:ext cx="1947300" cy="1286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 name="Google Shape;42;p5"/>
          <p:cNvSpPr/>
          <p:nvPr/>
        </p:nvSpPr>
        <p:spPr>
          <a:xfrm>
            <a:off x="7207200" y="2571750"/>
            <a:ext cx="1947300" cy="1286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3" name="Google Shape;43;p5"/>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45" name="Google Shape;45;p5"/>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46" name="Google Shape;46;p5"/>
          <p:cNvSpPr txBox="1">
            <a:spLocks noGrp="1"/>
          </p:cNvSpPr>
          <p:nvPr>
            <p:ph type="title"/>
          </p:nvPr>
        </p:nvSpPr>
        <p:spPr>
          <a:xfrm>
            <a:off x="1037175" y="1735275"/>
            <a:ext cx="3969300" cy="3262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2400"/>
              <a:buFont typeface="Work Sans Medium"/>
              <a:buNone/>
              <a:defRPr>
                <a:solidFill>
                  <a:schemeClr val="lt1"/>
                </a:solidFill>
              </a:defRPr>
            </a:lvl1pPr>
            <a:lvl2pPr lvl="1">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2pPr>
            <a:lvl3pPr lvl="2">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3pPr>
            <a:lvl4pPr lvl="3">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4pPr>
            <a:lvl5pPr lvl="4">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5pPr>
            <a:lvl6pPr lvl="5">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6pPr>
            <a:lvl7pPr lvl="6">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7pPr>
            <a:lvl8pPr lvl="7">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8pPr>
            <a:lvl9pPr lvl="8">
              <a:spcBef>
                <a:spcPts val="0"/>
              </a:spcBef>
              <a:spcAft>
                <a:spcPts val="0"/>
              </a:spcAft>
              <a:buClr>
                <a:schemeClr val="lt1"/>
              </a:buClr>
              <a:buSzPts val="2400"/>
              <a:buFont typeface="Work Sans Medium"/>
              <a:buNone/>
              <a:defRPr sz="2400">
                <a:solidFill>
                  <a:schemeClr val="lt1"/>
                </a:solidFill>
                <a:latin typeface="Work Sans Medium"/>
                <a:ea typeface="Work Sans Medium"/>
                <a:cs typeface="Work Sans Medium"/>
                <a:sym typeface="Work Sans Medium"/>
              </a:defRPr>
            </a:lvl9pPr>
          </a:lstStyle>
          <a:p>
            <a:endParaRPr/>
          </a:p>
        </p:txBody>
      </p:sp>
      <p:sp>
        <p:nvSpPr>
          <p:cNvPr id="47" name="Google Shape;47;p5"/>
          <p:cNvSpPr txBox="1">
            <a:spLocks noGrp="1"/>
          </p:cNvSpPr>
          <p:nvPr>
            <p:ph type="title" idx="3"/>
          </p:nvPr>
        </p:nvSpPr>
        <p:spPr>
          <a:xfrm>
            <a:off x="5263800" y="50"/>
            <a:ext cx="3738600" cy="1375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2000"/>
              <a:buFont typeface="Work Sans Medium"/>
              <a:buNone/>
              <a:defRPr sz="12000"/>
            </a:lvl1pPr>
            <a:lvl2pPr lvl="1">
              <a:spcBef>
                <a:spcPts val="0"/>
              </a:spcBef>
              <a:spcAft>
                <a:spcPts val="0"/>
              </a:spcAft>
              <a:buSzPts val="12000"/>
              <a:buFont typeface="Work Sans"/>
              <a:buNone/>
              <a:defRPr sz="12000"/>
            </a:lvl2pPr>
            <a:lvl3pPr lvl="2">
              <a:spcBef>
                <a:spcPts val="0"/>
              </a:spcBef>
              <a:spcAft>
                <a:spcPts val="0"/>
              </a:spcAft>
              <a:buSzPts val="12000"/>
              <a:buFont typeface="Work Sans"/>
              <a:buNone/>
              <a:defRPr sz="12000"/>
            </a:lvl3pPr>
            <a:lvl4pPr lvl="3">
              <a:spcBef>
                <a:spcPts val="0"/>
              </a:spcBef>
              <a:spcAft>
                <a:spcPts val="0"/>
              </a:spcAft>
              <a:buSzPts val="12000"/>
              <a:buFont typeface="Work Sans"/>
              <a:buNone/>
              <a:defRPr sz="12000"/>
            </a:lvl4pPr>
            <a:lvl5pPr lvl="4">
              <a:spcBef>
                <a:spcPts val="0"/>
              </a:spcBef>
              <a:spcAft>
                <a:spcPts val="0"/>
              </a:spcAft>
              <a:buSzPts val="12000"/>
              <a:buFont typeface="Work Sans"/>
              <a:buNone/>
              <a:defRPr sz="12000"/>
            </a:lvl5pPr>
            <a:lvl6pPr lvl="5">
              <a:spcBef>
                <a:spcPts val="0"/>
              </a:spcBef>
              <a:spcAft>
                <a:spcPts val="0"/>
              </a:spcAft>
              <a:buSzPts val="12000"/>
              <a:buFont typeface="Work Sans"/>
              <a:buNone/>
              <a:defRPr sz="12000"/>
            </a:lvl6pPr>
            <a:lvl7pPr lvl="6">
              <a:spcBef>
                <a:spcPts val="0"/>
              </a:spcBef>
              <a:spcAft>
                <a:spcPts val="0"/>
              </a:spcAft>
              <a:buSzPts val="12000"/>
              <a:buFont typeface="Work Sans"/>
              <a:buNone/>
              <a:defRPr sz="12000"/>
            </a:lvl7pPr>
            <a:lvl8pPr lvl="7">
              <a:spcBef>
                <a:spcPts val="0"/>
              </a:spcBef>
              <a:spcAft>
                <a:spcPts val="0"/>
              </a:spcAft>
              <a:buSzPts val="12000"/>
              <a:buFont typeface="Work Sans"/>
              <a:buNone/>
              <a:defRPr sz="12000"/>
            </a:lvl8pPr>
            <a:lvl9pPr lvl="8">
              <a:spcBef>
                <a:spcPts val="0"/>
              </a:spcBef>
              <a:spcAft>
                <a:spcPts val="0"/>
              </a:spcAft>
              <a:buSzPts val="12000"/>
              <a:buFont typeface="Work Sans"/>
              <a:buNone/>
              <a:defRPr sz="12000"/>
            </a:lvl9pPr>
          </a:lstStyle>
          <a:p>
            <a:endParaRPr/>
          </a:p>
        </p:txBody>
      </p:sp>
      <p:sp>
        <p:nvSpPr>
          <p:cNvPr id="48" name="Google Shape;48;p5"/>
          <p:cNvSpPr txBox="1">
            <a:spLocks noGrp="1"/>
          </p:cNvSpPr>
          <p:nvPr>
            <p:ph type="title" idx="4"/>
          </p:nvPr>
        </p:nvSpPr>
        <p:spPr>
          <a:xfrm>
            <a:off x="5259825" y="2571900"/>
            <a:ext cx="1947300" cy="1375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6000"/>
              <a:buFont typeface="Work Sans Medium"/>
              <a:buNone/>
              <a:defRPr sz="6000"/>
            </a:lvl1pPr>
            <a:lvl2pPr lvl="1">
              <a:spcBef>
                <a:spcPts val="0"/>
              </a:spcBef>
              <a:spcAft>
                <a:spcPts val="0"/>
              </a:spcAft>
              <a:buSzPts val="6000"/>
              <a:buFont typeface="Work Sans"/>
              <a:buNone/>
              <a:defRPr sz="6000"/>
            </a:lvl2pPr>
            <a:lvl3pPr lvl="2">
              <a:spcBef>
                <a:spcPts val="0"/>
              </a:spcBef>
              <a:spcAft>
                <a:spcPts val="0"/>
              </a:spcAft>
              <a:buSzPts val="6000"/>
              <a:buFont typeface="Work Sans"/>
              <a:buNone/>
              <a:defRPr sz="6000"/>
            </a:lvl3pPr>
            <a:lvl4pPr lvl="3">
              <a:spcBef>
                <a:spcPts val="0"/>
              </a:spcBef>
              <a:spcAft>
                <a:spcPts val="0"/>
              </a:spcAft>
              <a:buSzPts val="6000"/>
              <a:buFont typeface="Work Sans"/>
              <a:buNone/>
              <a:defRPr sz="6000"/>
            </a:lvl4pPr>
            <a:lvl5pPr lvl="4">
              <a:spcBef>
                <a:spcPts val="0"/>
              </a:spcBef>
              <a:spcAft>
                <a:spcPts val="0"/>
              </a:spcAft>
              <a:buSzPts val="6000"/>
              <a:buFont typeface="Work Sans"/>
              <a:buNone/>
              <a:defRPr sz="6000"/>
            </a:lvl5pPr>
            <a:lvl6pPr lvl="5">
              <a:spcBef>
                <a:spcPts val="0"/>
              </a:spcBef>
              <a:spcAft>
                <a:spcPts val="0"/>
              </a:spcAft>
              <a:buSzPts val="6000"/>
              <a:buFont typeface="Work Sans"/>
              <a:buNone/>
              <a:defRPr sz="6000"/>
            </a:lvl6pPr>
            <a:lvl7pPr lvl="6">
              <a:spcBef>
                <a:spcPts val="0"/>
              </a:spcBef>
              <a:spcAft>
                <a:spcPts val="0"/>
              </a:spcAft>
              <a:buSzPts val="6000"/>
              <a:buFont typeface="Work Sans"/>
              <a:buNone/>
              <a:defRPr sz="6000"/>
            </a:lvl7pPr>
            <a:lvl8pPr lvl="7">
              <a:spcBef>
                <a:spcPts val="0"/>
              </a:spcBef>
              <a:spcAft>
                <a:spcPts val="0"/>
              </a:spcAft>
              <a:buSzPts val="6000"/>
              <a:buFont typeface="Work Sans"/>
              <a:buNone/>
              <a:defRPr sz="6000"/>
            </a:lvl8pPr>
            <a:lvl9pPr lvl="8">
              <a:spcBef>
                <a:spcPts val="0"/>
              </a:spcBef>
              <a:spcAft>
                <a:spcPts val="0"/>
              </a:spcAft>
              <a:buSzPts val="6000"/>
              <a:buFont typeface="Work Sans"/>
              <a:buNone/>
              <a:defRPr sz="6000"/>
            </a:lvl9pPr>
          </a:lstStyle>
          <a:p>
            <a:endParaRPr/>
          </a:p>
        </p:txBody>
      </p:sp>
      <p:sp>
        <p:nvSpPr>
          <p:cNvPr id="49" name="Google Shape;49;p5"/>
          <p:cNvSpPr txBox="1">
            <a:spLocks noGrp="1"/>
          </p:cNvSpPr>
          <p:nvPr>
            <p:ph type="title" idx="5"/>
          </p:nvPr>
        </p:nvSpPr>
        <p:spPr>
          <a:xfrm>
            <a:off x="7207200" y="2572025"/>
            <a:ext cx="1947300" cy="1286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6000"/>
              <a:buFont typeface="Work Sans Medium"/>
              <a:buNone/>
              <a:defRPr sz="6000">
                <a:solidFill>
                  <a:schemeClr val="lt1"/>
                </a:solidFill>
              </a:defRPr>
            </a:lvl1pPr>
            <a:lvl2pPr lvl="1">
              <a:spcBef>
                <a:spcPts val="0"/>
              </a:spcBef>
              <a:spcAft>
                <a:spcPts val="0"/>
              </a:spcAft>
              <a:buSzPts val="6000"/>
              <a:buFont typeface="Work Sans"/>
              <a:buNone/>
              <a:defRPr sz="6000"/>
            </a:lvl2pPr>
            <a:lvl3pPr lvl="2">
              <a:spcBef>
                <a:spcPts val="0"/>
              </a:spcBef>
              <a:spcAft>
                <a:spcPts val="0"/>
              </a:spcAft>
              <a:buSzPts val="6000"/>
              <a:buFont typeface="Work Sans"/>
              <a:buNone/>
              <a:defRPr sz="6000"/>
            </a:lvl3pPr>
            <a:lvl4pPr lvl="3">
              <a:spcBef>
                <a:spcPts val="0"/>
              </a:spcBef>
              <a:spcAft>
                <a:spcPts val="0"/>
              </a:spcAft>
              <a:buSzPts val="6000"/>
              <a:buFont typeface="Work Sans"/>
              <a:buNone/>
              <a:defRPr sz="6000"/>
            </a:lvl4pPr>
            <a:lvl5pPr lvl="4">
              <a:spcBef>
                <a:spcPts val="0"/>
              </a:spcBef>
              <a:spcAft>
                <a:spcPts val="0"/>
              </a:spcAft>
              <a:buSzPts val="6000"/>
              <a:buFont typeface="Work Sans"/>
              <a:buNone/>
              <a:defRPr sz="6000"/>
            </a:lvl5pPr>
            <a:lvl6pPr lvl="5">
              <a:spcBef>
                <a:spcPts val="0"/>
              </a:spcBef>
              <a:spcAft>
                <a:spcPts val="0"/>
              </a:spcAft>
              <a:buSzPts val="6000"/>
              <a:buFont typeface="Work Sans"/>
              <a:buNone/>
              <a:defRPr sz="6000"/>
            </a:lvl6pPr>
            <a:lvl7pPr lvl="6">
              <a:spcBef>
                <a:spcPts val="0"/>
              </a:spcBef>
              <a:spcAft>
                <a:spcPts val="0"/>
              </a:spcAft>
              <a:buSzPts val="6000"/>
              <a:buFont typeface="Work Sans"/>
              <a:buNone/>
              <a:defRPr sz="6000"/>
            </a:lvl7pPr>
            <a:lvl8pPr lvl="7">
              <a:spcBef>
                <a:spcPts val="0"/>
              </a:spcBef>
              <a:spcAft>
                <a:spcPts val="0"/>
              </a:spcAft>
              <a:buSzPts val="6000"/>
              <a:buFont typeface="Work Sans"/>
              <a:buNone/>
              <a:defRPr sz="6000"/>
            </a:lvl8pPr>
            <a:lvl9pPr lvl="8">
              <a:spcBef>
                <a:spcPts val="0"/>
              </a:spcBef>
              <a:spcAft>
                <a:spcPts val="0"/>
              </a:spcAft>
              <a:buSzPts val="6000"/>
              <a:buFont typeface="Work Sans"/>
              <a:buNone/>
              <a:defRPr sz="6000"/>
            </a:lvl9pPr>
          </a:lstStyle>
          <a:p>
            <a:endParaRPr/>
          </a:p>
        </p:txBody>
      </p:sp>
      <p:sp>
        <p:nvSpPr>
          <p:cNvPr id="50" name="Google Shape;50;p5"/>
          <p:cNvSpPr txBox="1">
            <a:spLocks noGrp="1"/>
          </p:cNvSpPr>
          <p:nvPr>
            <p:ph type="title" idx="6"/>
          </p:nvPr>
        </p:nvSpPr>
        <p:spPr>
          <a:xfrm>
            <a:off x="7210800" y="3857775"/>
            <a:ext cx="1947300" cy="1286100"/>
          </a:xfrm>
          <a:prstGeom prst="rect">
            <a:avLst/>
          </a:prstGeom>
        </p:spPr>
        <p:txBody>
          <a:bodyPr spcFirstLastPara="1" wrap="square" lIns="91425" tIns="91425" rIns="91425" bIns="91425" anchor="t" anchorCtr="0">
            <a:noAutofit/>
          </a:bodyPr>
          <a:lstStyle>
            <a:lvl1pPr lvl="0">
              <a:spcBef>
                <a:spcPts val="0"/>
              </a:spcBef>
              <a:spcAft>
                <a:spcPts val="0"/>
              </a:spcAft>
              <a:buSzPts val="6000"/>
              <a:buFont typeface="Work Sans Medium"/>
              <a:buNone/>
              <a:defRPr sz="6000"/>
            </a:lvl1pPr>
            <a:lvl2pPr lvl="1">
              <a:spcBef>
                <a:spcPts val="0"/>
              </a:spcBef>
              <a:spcAft>
                <a:spcPts val="0"/>
              </a:spcAft>
              <a:buSzPts val="6000"/>
              <a:buFont typeface="Work Sans"/>
              <a:buNone/>
              <a:defRPr sz="6000"/>
            </a:lvl2pPr>
            <a:lvl3pPr lvl="2">
              <a:spcBef>
                <a:spcPts val="0"/>
              </a:spcBef>
              <a:spcAft>
                <a:spcPts val="0"/>
              </a:spcAft>
              <a:buSzPts val="6000"/>
              <a:buFont typeface="Work Sans"/>
              <a:buNone/>
              <a:defRPr sz="6000"/>
            </a:lvl3pPr>
            <a:lvl4pPr lvl="3">
              <a:spcBef>
                <a:spcPts val="0"/>
              </a:spcBef>
              <a:spcAft>
                <a:spcPts val="0"/>
              </a:spcAft>
              <a:buSzPts val="6000"/>
              <a:buFont typeface="Work Sans"/>
              <a:buNone/>
              <a:defRPr sz="6000"/>
            </a:lvl4pPr>
            <a:lvl5pPr lvl="4">
              <a:spcBef>
                <a:spcPts val="0"/>
              </a:spcBef>
              <a:spcAft>
                <a:spcPts val="0"/>
              </a:spcAft>
              <a:buSzPts val="6000"/>
              <a:buFont typeface="Work Sans"/>
              <a:buNone/>
              <a:defRPr sz="6000"/>
            </a:lvl5pPr>
            <a:lvl6pPr lvl="5">
              <a:spcBef>
                <a:spcPts val="0"/>
              </a:spcBef>
              <a:spcAft>
                <a:spcPts val="0"/>
              </a:spcAft>
              <a:buSzPts val="6000"/>
              <a:buFont typeface="Work Sans"/>
              <a:buNone/>
              <a:defRPr sz="6000"/>
            </a:lvl6pPr>
            <a:lvl7pPr lvl="6">
              <a:spcBef>
                <a:spcPts val="0"/>
              </a:spcBef>
              <a:spcAft>
                <a:spcPts val="0"/>
              </a:spcAft>
              <a:buSzPts val="6000"/>
              <a:buFont typeface="Work Sans"/>
              <a:buNone/>
              <a:defRPr sz="6000"/>
            </a:lvl7pPr>
            <a:lvl8pPr lvl="7">
              <a:spcBef>
                <a:spcPts val="0"/>
              </a:spcBef>
              <a:spcAft>
                <a:spcPts val="0"/>
              </a:spcAft>
              <a:buSzPts val="6000"/>
              <a:buFont typeface="Work Sans"/>
              <a:buNone/>
              <a:defRPr sz="6000"/>
            </a:lvl8pPr>
            <a:lvl9pPr lvl="8">
              <a:spcBef>
                <a:spcPts val="0"/>
              </a:spcBef>
              <a:spcAft>
                <a:spcPts val="0"/>
              </a:spcAft>
              <a:buSzPts val="6000"/>
              <a:buFont typeface="Work Sans"/>
              <a:buNone/>
              <a:defRPr sz="6000"/>
            </a:lvl9pPr>
          </a:lstStyle>
          <a:p>
            <a:endParaRPr/>
          </a:p>
        </p:txBody>
      </p:sp>
      <p:sp>
        <p:nvSpPr>
          <p:cNvPr id="51" name="Google Shape;51;p5"/>
          <p:cNvSpPr txBox="1">
            <a:spLocks noGrp="1"/>
          </p:cNvSpPr>
          <p:nvPr>
            <p:ph type="body" idx="7"/>
          </p:nvPr>
        </p:nvSpPr>
        <p:spPr>
          <a:xfrm>
            <a:off x="5259900" y="4398400"/>
            <a:ext cx="1947300" cy="7452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SzPts val="1200"/>
              <a:buFont typeface="Work Sans Medium"/>
              <a:buChar char="●"/>
              <a:defRPr>
                <a:latin typeface="Work Sans Medium"/>
                <a:ea typeface="Work Sans Medium"/>
                <a:cs typeface="Work Sans Medium"/>
                <a:sym typeface="Work Sans Medium"/>
              </a:defRPr>
            </a:lvl1pPr>
            <a:lvl2pPr marL="914400" lvl="1" indent="-304800">
              <a:spcBef>
                <a:spcPts val="0"/>
              </a:spcBef>
              <a:spcAft>
                <a:spcPts val="0"/>
              </a:spcAft>
              <a:buSzPts val="1200"/>
              <a:buFont typeface="Work Sans Medium"/>
              <a:buChar char="○"/>
              <a:defRPr>
                <a:latin typeface="Work Sans Medium"/>
                <a:ea typeface="Work Sans Medium"/>
                <a:cs typeface="Work Sans Medium"/>
                <a:sym typeface="Work Sans Medium"/>
              </a:defRPr>
            </a:lvl2pPr>
            <a:lvl3pPr marL="1371600" lvl="2" indent="-304800">
              <a:spcBef>
                <a:spcPts val="0"/>
              </a:spcBef>
              <a:spcAft>
                <a:spcPts val="0"/>
              </a:spcAft>
              <a:buSzPts val="1200"/>
              <a:buFont typeface="Work Sans Medium"/>
              <a:buChar char="■"/>
              <a:defRPr>
                <a:latin typeface="Work Sans Medium"/>
                <a:ea typeface="Work Sans Medium"/>
                <a:cs typeface="Work Sans Medium"/>
                <a:sym typeface="Work Sans Medium"/>
              </a:defRPr>
            </a:lvl3pPr>
            <a:lvl4pPr marL="1828800" lvl="3" indent="-304800">
              <a:spcBef>
                <a:spcPts val="0"/>
              </a:spcBef>
              <a:spcAft>
                <a:spcPts val="0"/>
              </a:spcAft>
              <a:buSzPts val="1200"/>
              <a:buFont typeface="Work Sans Medium"/>
              <a:buChar char="●"/>
              <a:defRPr>
                <a:latin typeface="Work Sans Medium"/>
                <a:ea typeface="Work Sans Medium"/>
                <a:cs typeface="Work Sans Medium"/>
                <a:sym typeface="Work Sans Medium"/>
              </a:defRPr>
            </a:lvl4pPr>
            <a:lvl5pPr marL="2286000" lvl="4" indent="-304800">
              <a:spcBef>
                <a:spcPts val="0"/>
              </a:spcBef>
              <a:spcAft>
                <a:spcPts val="0"/>
              </a:spcAft>
              <a:buSzPts val="1200"/>
              <a:buFont typeface="Work Sans Medium"/>
              <a:buChar char="○"/>
              <a:defRPr>
                <a:latin typeface="Work Sans Medium"/>
                <a:ea typeface="Work Sans Medium"/>
                <a:cs typeface="Work Sans Medium"/>
                <a:sym typeface="Work Sans Medium"/>
              </a:defRPr>
            </a:lvl5pPr>
            <a:lvl6pPr marL="2743200" lvl="5" indent="-304800">
              <a:spcBef>
                <a:spcPts val="0"/>
              </a:spcBef>
              <a:spcAft>
                <a:spcPts val="0"/>
              </a:spcAft>
              <a:buSzPts val="1200"/>
              <a:buFont typeface="Work Sans Medium"/>
              <a:buChar char="■"/>
              <a:defRPr>
                <a:latin typeface="Work Sans Medium"/>
                <a:ea typeface="Work Sans Medium"/>
                <a:cs typeface="Work Sans Medium"/>
                <a:sym typeface="Work Sans Medium"/>
              </a:defRPr>
            </a:lvl6pPr>
            <a:lvl7pPr marL="3200400" lvl="6" indent="-304800">
              <a:spcBef>
                <a:spcPts val="0"/>
              </a:spcBef>
              <a:spcAft>
                <a:spcPts val="0"/>
              </a:spcAft>
              <a:buSzPts val="1200"/>
              <a:buFont typeface="Work Sans Medium"/>
              <a:buChar char="●"/>
              <a:defRPr>
                <a:latin typeface="Work Sans Medium"/>
                <a:ea typeface="Work Sans Medium"/>
                <a:cs typeface="Work Sans Medium"/>
                <a:sym typeface="Work Sans Medium"/>
              </a:defRPr>
            </a:lvl7pPr>
            <a:lvl8pPr marL="3657600" lvl="7" indent="-304800">
              <a:spcBef>
                <a:spcPts val="0"/>
              </a:spcBef>
              <a:spcAft>
                <a:spcPts val="0"/>
              </a:spcAft>
              <a:buSzPts val="1200"/>
              <a:buFont typeface="Work Sans Medium"/>
              <a:buChar char="○"/>
              <a:defRPr>
                <a:latin typeface="Work Sans Medium"/>
                <a:ea typeface="Work Sans Medium"/>
                <a:cs typeface="Work Sans Medium"/>
                <a:sym typeface="Work Sans Medium"/>
              </a:defRPr>
            </a:lvl8pPr>
            <a:lvl9pPr marL="4114800" lvl="8" indent="-304800">
              <a:spcBef>
                <a:spcPts val="0"/>
              </a:spcBef>
              <a:spcAft>
                <a:spcPts val="0"/>
              </a:spcAft>
              <a:buSzPts val="1200"/>
              <a:buFont typeface="Work Sans Medium"/>
              <a:buChar char="■"/>
              <a:defRPr>
                <a:latin typeface="Work Sans Medium"/>
                <a:ea typeface="Work Sans Medium"/>
                <a:cs typeface="Work Sans Medium"/>
                <a:sym typeface="Work Sans Medium"/>
              </a:defRPr>
            </a:lvl9pPr>
          </a:lstStyle>
          <a:p>
            <a:endParaRPr/>
          </a:p>
        </p:txBody>
      </p:sp>
      <p:sp>
        <p:nvSpPr>
          <p:cNvPr id="52" name="Google Shape;52;p5"/>
          <p:cNvSpPr txBox="1">
            <a:spLocks noGrp="1"/>
          </p:cNvSpPr>
          <p:nvPr>
            <p:ph type="body" idx="8"/>
          </p:nvPr>
        </p:nvSpPr>
        <p:spPr>
          <a:xfrm>
            <a:off x="7207200" y="4550875"/>
            <a:ext cx="1947300" cy="5931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SzPts val="1200"/>
              <a:buFont typeface="Work Sans Medium"/>
              <a:buChar char="●"/>
              <a:defRPr>
                <a:latin typeface="Work Sans Medium"/>
                <a:ea typeface="Work Sans Medium"/>
                <a:cs typeface="Work Sans Medium"/>
                <a:sym typeface="Work Sans Medium"/>
              </a:defRPr>
            </a:lvl1pPr>
            <a:lvl2pPr marL="914400" lvl="1" indent="-304800">
              <a:spcBef>
                <a:spcPts val="0"/>
              </a:spcBef>
              <a:spcAft>
                <a:spcPts val="0"/>
              </a:spcAft>
              <a:buSzPts val="1200"/>
              <a:buFont typeface="Work Sans Medium"/>
              <a:buChar char="○"/>
              <a:defRPr>
                <a:latin typeface="Work Sans Medium"/>
                <a:ea typeface="Work Sans Medium"/>
                <a:cs typeface="Work Sans Medium"/>
                <a:sym typeface="Work Sans Medium"/>
              </a:defRPr>
            </a:lvl2pPr>
            <a:lvl3pPr marL="1371600" lvl="2" indent="-304800">
              <a:spcBef>
                <a:spcPts val="0"/>
              </a:spcBef>
              <a:spcAft>
                <a:spcPts val="0"/>
              </a:spcAft>
              <a:buSzPts val="1200"/>
              <a:buFont typeface="Work Sans Medium"/>
              <a:buChar char="■"/>
              <a:defRPr>
                <a:latin typeface="Work Sans Medium"/>
                <a:ea typeface="Work Sans Medium"/>
                <a:cs typeface="Work Sans Medium"/>
                <a:sym typeface="Work Sans Medium"/>
              </a:defRPr>
            </a:lvl3pPr>
            <a:lvl4pPr marL="1828800" lvl="3" indent="-304800">
              <a:spcBef>
                <a:spcPts val="0"/>
              </a:spcBef>
              <a:spcAft>
                <a:spcPts val="0"/>
              </a:spcAft>
              <a:buSzPts val="1200"/>
              <a:buFont typeface="Work Sans Medium"/>
              <a:buChar char="●"/>
              <a:defRPr>
                <a:latin typeface="Work Sans Medium"/>
                <a:ea typeface="Work Sans Medium"/>
                <a:cs typeface="Work Sans Medium"/>
                <a:sym typeface="Work Sans Medium"/>
              </a:defRPr>
            </a:lvl4pPr>
            <a:lvl5pPr marL="2286000" lvl="4" indent="-304800">
              <a:spcBef>
                <a:spcPts val="0"/>
              </a:spcBef>
              <a:spcAft>
                <a:spcPts val="0"/>
              </a:spcAft>
              <a:buSzPts val="1200"/>
              <a:buFont typeface="Work Sans Medium"/>
              <a:buChar char="○"/>
              <a:defRPr>
                <a:latin typeface="Work Sans Medium"/>
                <a:ea typeface="Work Sans Medium"/>
                <a:cs typeface="Work Sans Medium"/>
                <a:sym typeface="Work Sans Medium"/>
              </a:defRPr>
            </a:lvl5pPr>
            <a:lvl6pPr marL="2743200" lvl="5" indent="-304800">
              <a:spcBef>
                <a:spcPts val="0"/>
              </a:spcBef>
              <a:spcAft>
                <a:spcPts val="0"/>
              </a:spcAft>
              <a:buSzPts val="1200"/>
              <a:buFont typeface="Work Sans Medium"/>
              <a:buChar char="■"/>
              <a:defRPr>
                <a:latin typeface="Work Sans Medium"/>
                <a:ea typeface="Work Sans Medium"/>
                <a:cs typeface="Work Sans Medium"/>
                <a:sym typeface="Work Sans Medium"/>
              </a:defRPr>
            </a:lvl6pPr>
            <a:lvl7pPr marL="3200400" lvl="6" indent="-304800">
              <a:spcBef>
                <a:spcPts val="0"/>
              </a:spcBef>
              <a:spcAft>
                <a:spcPts val="0"/>
              </a:spcAft>
              <a:buSzPts val="1200"/>
              <a:buFont typeface="Work Sans Medium"/>
              <a:buChar char="●"/>
              <a:defRPr>
                <a:latin typeface="Work Sans Medium"/>
                <a:ea typeface="Work Sans Medium"/>
                <a:cs typeface="Work Sans Medium"/>
                <a:sym typeface="Work Sans Medium"/>
              </a:defRPr>
            </a:lvl7pPr>
            <a:lvl8pPr marL="3657600" lvl="7" indent="-304800">
              <a:spcBef>
                <a:spcPts val="0"/>
              </a:spcBef>
              <a:spcAft>
                <a:spcPts val="0"/>
              </a:spcAft>
              <a:buSzPts val="1200"/>
              <a:buFont typeface="Work Sans Medium"/>
              <a:buChar char="○"/>
              <a:defRPr>
                <a:latin typeface="Work Sans Medium"/>
                <a:ea typeface="Work Sans Medium"/>
                <a:cs typeface="Work Sans Medium"/>
                <a:sym typeface="Work Sans Medium"/>
              </a:defRPr>
            </a:lvl8pPr>
            <a:lvl9pPr marL="4114800" lvl="8" indent="-304800">
              <a:spcBef>
                <a:spcPts val="0"/>
              </a:spcBef>
              <a:spcAft>
                <a:spcPts val="0"/>
              </a:spcAft>
              <a:buSzPts val="1200"/>
              <a:buFont typeface="Work Sans Medium"/>
              <a:buChar char="■"/>
              <a:defRPr>
                <a:latin typeface="Work Sans Medium"/>
                <a:ea typeface="Work Sans Medium"/>
                <a:cs typeface="Work Sans Medium"/>
                <a:sym typeface="Work Sans Medium"/>
              </a:defRPr>
            </a:lvl9pPr>
          </a:lstStyle>
          <a:p>
            <a:endParaRPr/>
          </a:p>
        </p:txBody>
      </p:sp>
      <p:sp>
        <p:nvSpPr>
          <p:cNvPr id="53" name="Google Shape;53;p5"/>
          <p:cNvSpPr txBox="1">
            <a:spLocks noGrp="1"/>
          </p:cNvSpPr>
          <p:nvPr>
            <p:ph type="body" idx="9"/>
          </p:nvPr>
        </p:nvSpPr>
        <p:spPr>
          <a:xfrm>
            <a:off x="7207200" y="3439575"/>
            <a:ext cx="1947300" cy="4182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1pPr>
            <a:lvl2pPr marL="914400" lvl="1"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2pPr>
            <a:lvl3pPr marL="1371600" lvl="2"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3pPr>
            <a:lvl4pPr marL="1828800" lvl="3"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4pPr>
            <a:lvl5pPr marL="2286000" lvl="4"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5pPr>
            <a:lvl6pPr marL="2743200" lvl="5"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6pPr>
            <a:lvl7pPr marL="3200400" lvl="6"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7pPr>
            <a:lvl8pPr marL="3657600" lvl="7"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8pPr>
            <a:lvl9pPr marL="4114800" lvl="8" indent="-304800">
              <a:spcBef>
                <a:spcPts val="0"/>
              </a:spcBef>
              <a:spcAft>
                <a:spcPts val="0"/>
              </a:spcAft>
              <a:buClr>
                <a:schemeClr val="lt1"/>
              </a:buClr>
              <a:buSzPts val="1200"/>
              <a:buFont typeface="Work Sans Medium"/>
              <a:buChar char="■"/>
              <a:defRPr>
                <a:solidFill>
                  <a:schemeClr val="lt1"/>
                </a:solidFill>
                <a:latin typeface="Work Sans Medium"/>
                <a:ea typeface="Work Sans Medium"/>
                <a:cs typeface="Work Sans Medium"/>
                <a:sym typeface="Work Sans Medium"/>
              </a:defRPr>
            </a:lvl9pPr>
          </a:lstStyle>
          <a:p>
            <a:endParaRPr/>
          </a:p>
        </p:txBody>
      </p:sp>
      <p:sp>
        <p:nvSpPr>
          <p:cNvPr id="54" name="Google Shape;54;p5"/>
          <p:cNvSpPr txBox="1">
            <a:spLocks noGrp="1"/>
          </p:cNvSpPr>
          <p:nvPr>
            <p:ph type="body" idx="13"/>
          </p:nvPr>
        </p:nvSpPr>
        <p:spPr>
          <a:xfrm>
            <a:off x="5263800" y="2095500"/>
            <a:ext cx="2109900" cy="476100"/>
          </a:xfrm>
          <a:prstGeom prst="rect">
            <a:avLst/>
          </a:prstGeom>
        </p:spPr>
        <p:txBody>
          <a:bodyPr spcFirstLastPara="1" wrap="square" lIns="91425" tIns="91425" rIns="91425" bIns="91425" anchor="b" anchorCtr="0">
            <a:noAutofit/>
          </a:bodyPr>
          <a:lstStyle>
            <a:lvl1pPr marL="457200" lvl="0" indent="-304800">
              <a:spcBef>
                <a:spcPts val="0"/>
              </a:spcBef>
              <a:spcAft>
                <a:spcPts val="0"/>
              </a:spcAft>
              <a:buSzPts val="1200"/>
              <a:buFont typeface="Work Sans Medium"/>
              <a:buChar char="●"/>
              <a:defRPr>
                <a:latin typeface="Work Sans Medium"/>
                <a:ea typeface="Work Sans Medium"/>
                <a:cs typeface="Work Sans Medium"/>
                <a:sym typeface="Work Sans Medium"/>
              </a:defRPr>
            </a:lvl1pPr>
            <a:lvl2pPr marL="914400" lvl="1" indent="-304800">
              <a:spcBef>
                <a:spcPts val="0"/>
              </a:spcBef>
              <a:spcAft>
                <a:spcPts val="0"/>
              </a:spcAft>
              <a:buSzPts val="1200"/>
              <a:buFont typeface="Work Sans Medium"/>
              <a:buChar char="○"/>
              <a:defRPr>
                <a:latin typeface="Work Sans Medium"/>
                <a:ea typeface="Work Sans Medium"/>
                <a:cs typeface="Work Sans Medium"/>
                <a:sym typeface="Work Sans Medium"/>
              </a:defRPr>
            </a:lvl2pPr>
            <a:lvl3pPr marL="1371600" lvl="2" indent="-304800">
              <a:spcBef>
                <a:spcPts val="0"/>
              </a:spcBef>
              <a:spcAft>
                <a:spcPts val="0"/>
              </a:spcAft>
              <a:buSzPts val="1200"/>
              <a:buFont typeface="Work Sans Medium"/>
              <a:buChar char="■"/>
              <a:defRPr>
                <a:latin typeface="Work Sans Medium"/>
                <a:ea typeface="Work Sans Medium"/>
                <a:cs typeface="Work Sans Medium"/>
                <a:sym typeface="Work Sans Medium"/>
              </a:defRPr>
            </a:lvl3pPr>
            <a:lvl4pPr marL="1828800" lvl="3" indent="-304800">
              <a:spcBef>
                <a:spcPts val="0"/>
              </a:spcBef>
              <a:spcAft>
                <a:spcPts val="0"/>
              </a:spcAft>
              <a:buSzPts val="1200"/>
              <a:buFont typeface="Work Sans Medium"/>
              <a:buChar char="●"/>
              <a:defRPr>
                <a:latin typeface="Work Sans Medium"/>
                <a:ea typeface="Work Sans Medium"/>
                <a:cs typeface="Work Sans Medium"/>
                <a:sym typeface="Work Sans Medium"/>
              </a:defRPr>
            </a:lvl4pPr>
            <a:lvl5pPr marL="2286000" lvl="4" indent="-304800">
              <a:spcBef>
                <a:spcPts val="0"/>
              </a:spcBef>
              <a:spcAft>
                <a:spcPts val="0"/>
              </a:spcAft>
              <a:buSzPts val="1200"/>
              <a:buFont typeface="Work Sans Medium"/>
              <a:buChar char="○"/>
              <a:defRPr>
                <a:latin typeface="Work Sans Medium"/>
                <a:ea typeface="Work Sans Medium"/>
                <a:cs typeface="Work Sans Medium"/>
                <a:sym typeface="Work Sans Medium"/>
              </a:defRPr>
            </a:lvl5pPr>
            <a:lvl6pPr marL="2743200" lvl="5" indent="-304800">
              <a:spcBef>
                <a:spcPts val="0"/>
              </a:spcBef>
              <a:spcAft>
                <a:spcPts val="0"/>
              </a:spcAft>
              <a:buSzPts val="1200"/>
              <a:buFont typeface="Work Sans Medium"/>
              <a:buChar char="■"/>
              <a:defRPr>
                <a:latin typeface="Work Sans Medium"/>
                <a:ea typeface="Work Sans Medium"/>
                <a:cs typeface="Work Sans Medium"/>
                <a:sym typeface="Work Sans Medium"/>
              </a:defRPr>
            </a:lvl6pPr>
            <a:lvl7pPr marL="3200400" lvl="6" indent="-304800">
              <a:spcBef>
                <a:spcPts val="0"/>
              </a:spcBef>
              <a:spcAft>
                <a:spcPts val="0"/>
              </a:spcAft>
              <a:buSzPts val="1200"/>
              <a:buFont typeface="Work Sans Medium"/>
              <a:buChar char="●"/>
              <a:defRPr>
                <a:latin typeface="Work Sans Medium"/>
                <a:ea typeface="Work Sans Medium"/>
                <a:cs typeface="Work Sans Medium"/>
                <a:sym typeface="Work Sans Medium"/>
              </a:defRPr>
            </a:lvl7pPr>
            <a:lvl8pPr marL="3657600" lvl="7" indent="-304800">
              <a:spcBef>
                <a:spcPts val="0"/>
              </a:spcBef>
              <a:spcAft>
                <a:spcPts val="0"/>
              </a:spcAft>
              <a:buSzPts val="1200"/>
              <a:buFont typeface="Work Sans Medium"/>
              <a:buChar char="○"/>
              <a:defRPr>
                <a:latin typeface="Work Sans Medium"/>
                <a:ea typeface="Work Sans Medium"/>
                <a:cs typeface="Work Sans Medium"/>
                <a:sym typeface="Work Sans Medium"/>
              </a:defRPr>
            </a:lvl8pPr>
            <a:lvl9pPr marL="4114800" lvl="8" indent="-304800">
              <a:spcBef>
                <a:spcPts val="0"/>
              </a:spcBef>
              <a:spcAft>
                <a:spcPts val="0"/>
              </a:spcAft>
              <a:buSzPts val="1200"/>
              <a:buFont typeface="Work Sans Medium"/>
              <a:buChar char="■"/>
              <a:defRPr>
                <a:latin typeface="Work Sans Medium"/>
                <a:ea typeface="Work Sans Medium"/>
                <a:cs typeface="Work Sans Medium"/>
                <a:sym typeface="Work Sans Medium"/>
              </a:defRPr>
            </a:lvl9pPr>
          </a:lstStyle>
          <a:p>
            <a:endParaRPr/>
          </a:p>
        </p:txBody>
      </p:sp>
      <p:sp>
        <p:nvSpPr>
          <p:cNvPr id="55" name="Google Shape;55;p5"/>
          <p:cNvSpPr txBox="1">
            <a:spLocks noGrp="1"/>
          </p:cNvSpPr>
          <p:nvPr>
            <p:ph type="subTitle" idx="14"/>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56" name="Google Shape;56;p5"/>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468"/>
        <p:cNvGrpSpPr/>
        <p:nvPr/>
      </p:nvGrpSpPr>
      <p:grpSpPr>
        <a:xfrm>
          <a:off x="0" y="0"/>
          <a:ext cx="0" cy="0"/>
          <a:chOff x="0" y="0"/>
          <a:chExt cx="0" cy="0"/>
        </a:xfrm>
      </p:grpSpPr>
      <p:sp>
        <p:nvSpPr>
          <p:cNvPr id="469" name="Google Shape;469;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70" name="Google Shape;470;p41"/>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71" name="Google Shape;471;p41"/>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72" name="Google Shape;472;p41"/>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73" name="Google Shape;473;p41"/>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74" name="Google Shape;474;p41"/>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475" name="Google Shape;475;p41"/>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76" name="Google Shape;476;p41"/>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77" name="Google Shape;477;p41"/>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478" name="Google Shape;478;p41"/>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479"/>
        <p:cNvGrpSpPr/>
        <p:nvPr/>
      </p:nvGrpSpPr>
      <p:grpSpPr>
        <a:xfrm>
          <a:off x="0" y="0"/>
          <a:ext cx="0" cy="0"/>
          <a:chOff x="0" y="0"/>
          <a:chExt cx="0" cy="0"/>
        </a:xfrm>
      </p:grpSpPr>
      <p:sp>
        <p:nvSpPr>
          <p:cNvPr id="480" name="Google Shape;480;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1" name="Google Shape;481;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82" name="Google Shape;482;p42"/>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483"/>
        <p:cNvGrpSpPr/>
        <p:nvPr/>
      </p:nvGrpSpPr>
      <p:grpSpPr>
        <a:xfrm>
          <a:off x="0" y="0"/>
          <a:ext cx="0" cy="0"/>
          <a:chOff x="0" y="0"/>
          <a:chExt cx="0" cy="0"/>
        </a:xfrm>
      </p:grpSpPr>
      <p:sp>
        <p:nvSpPr>
          <p:cNvPr id="484" name="Google Shape;484;p43"/>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85" name="Google Shape;485;p43"/>
          <p:cNvSpPr>
            <a:spLocks noGrp="1"/>
          </p:cNvSpPr>
          <p:nvPr>
            <p:ph type="pic" idx="2"/>
          </p:nvPr>
        </p:nvSpPr>
        <p:spPr>
          <a:xfrm>
            <a:off x="4804825" y="1133300"/>
            <a:ext cx="4027500" cy="2392800"/>
          </a:xfrm>
          <a:prstGeom prst="rect">
            <a:avLst/>
          </a:prstGeom>
          <a:noFill/>
          <a:ln>
            <a:noFill/>
          </a:ln>
        </p:spPr>
      </p:sp>
      <p:sp>
        <p:nvSpPr>
          <p:cNvPr id="486" name="Google Shape;486;p43"/>
          <p:cNvSpPr>
            <a:spLocks noGrp="1"/>
          </p:cNvSpPr>
          <p:nvPr>
            <p:ph type="pic" idx="3"/>
          </p:nvPr>
        </p:nvSpPr>
        <p:spPr>
          <a:xfrm>
            <a:off x="311725" y="1133300"/>
            <a:ext cx="4027500" cy="2392800"/>
          </a:xfrm>
          <a:prstGeom prst="rect">
            <a:avLst/>
          </a:prstGeom>
          <a:noFill/>
          <a:ln>
            <a:noFill/>
          </a:ln>
        </p:spPr>
      </p:sp>
      <p:sp>
        <p:nvSpPr>
          <p:cNvPr id="487" name="Google Shape;487;p43"/>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88" name="Google Shape;488;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89" name="Google Shape;489;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0" name="Google Shape;490;p43"/>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491" name="Google Shape;491;p43"/>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492"/>
        <p:cNvGrpSpPr/>
        <p:nvPr/>
      </p:nvGrpSpPr>
      <p:grpSpPr>
        <a:xfrm>
          <a:off x="0" y="0"/>
          <a:ext cx="0" cy="0"/>
          <a:chOff x="0" y="0"/>
          <a:chExt cx="0" cy="0"/>
        </a:xfrm>
      </p:grpSpPr>
      <p:sp>
        <p:nvSpPr>
          <p:cNvPr id="493" name="Google Shape;493;p44"/>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94" name="Google Shape;494;p44"/>
          <p:cNvSpPr>
            <a:spLocks noGrp="1"/>
          </p:cNvSpPr>
          <p:nvPr>
            <p:ph type="pic" idx="2"/>
          </p:nvPr>
        </p:nvSpPr>
        <p:spPr>
          <a:xfrm>
            <a:off x="6205225" y="1128325"/>
            <a:ext cx="2627100" cy="2273100"/>
          </a:xfrm>
          <a:prstGeom prst="rect">
            <a:avLst/>
          </a:prstGeom>
          <a:noFill/>
          <a:ln>
            <a:noFill/>
          </a:ln>
        </p:spPr>
      </p:sp>
      <p:sp>
        <p:nvSpPr>
          <p:cNvPr id="495" name="Google Shape;495;p44"/>
          <p:cNvSpPr>
            <a:spLocks noGrp="1"/>
          </p:cNvSpPr>
          <p:nvPr>
            <p:ph type="pic" idx="3"/>
          </p:nvPr>
        </p:nvSpPr>
        <p:spPr>
          <a:xfrm>
            <a:off x="311725" y="1128325"/>
            <a:ext cx="2627100" cy="2273100"/>
          </a:xfrm>
          <a:prstGeom prst="rect">
            <a:avLst/>
          </a:prstGeom>
          <a:noFill/>
          <a:ln>
            <a:noFill/>
          </a:ln>
        </p:spPr>
      </p:sp>
      <p:sp>
        <p:nvSpPr>
          <p:cNvPr id="496" name="Google Shape;496;p44"/>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97" name="Google Shape;497;p44"/>
          <p:cNvSpPr>
            <a:spLocks noGrp="1"/>
          </p:cNvSpPr>
          <p:nvPr>
            <p:ph type="pic" idx="5"/>
          </p:nvPr>
        </p:nvSpPr>
        <p:spPr>
          <a:xfrm>
            <a:off x="3255250" y="1128325"/>
            <a:ext cx="2627100" cy="2273100"/>
          </a:xfrm>
          <a:prstGeom prst="rect">
            <a:avLst/>
          </a:prstGeom>
          <a:noFill/>
          <a:ln>
            <a:noFill/>
          </a:ln>
        </p:spPr>
      </p:sp>
      <p:sp>
        <p:nvSpPr>
          <p:cNvPr id="498" name="Google Shape;498;p44"/>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99" name="Google Shape;499;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0" name="Google Shape;500;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1" name="Google Shape;501;p44"/>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502" name="Google Shape;502;p44"/>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503" name="Google Shape;503;p44"/>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504"/>
        <p:cNvGrpSpPr/>
        <p:nvPr/>
      </p:nvGrpSpPr>
      <p:grpSpPr>
        <a:xfrm>
          <a:off x="0" y="0"/>
          <a:ext cx="0" cy="0"/>
          <a:chOff x="0" y="0"/>
          <a:chExt cx="0" cy="0"/>
        </a:xfrm>
      </p:grpSpPr>
      <p:sp>
        <p:nvSpPr>
          <p:cNvPr id="505" name="Google Shape;505;p45"/>
          <p:cNvSpPr>
            <a:spLocks noGrp="1"/>
          </p:cNvSpPr>
          <p:nvPr>
            <p:ph type="pic" idx="2"/>
          </p:nvPr>
        </p:nvSpPr>
        <p:spPr>
          <a:xfrm>
            <a:off x="311700" y="445025"/>
            <a:ext cx="8520600" cy="4218300"/>
          </a:xfrm>
          <a:prstGeom prst="rect">
            <a:avLst/>
          </a:prstGeom>
          <a:noFill/>
          <a:ln>
            <a:noFill/>
          </a:ln>
        </p:spPr>
      </p:sp>
      <p:sp>
        <p:nvSpPr>
          <p:cNvPr id="506" name="Google Shape;506;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507"/>
        <p:cNvGrpSpPr/>
        <p:nvPr/>
      </p:nvGrpSpPr>
      <p:grpSpPr>
        <a:xfrm>
          <a:off x="0" y="0"/>
          <a:ext cx="0" cy="0"/>
          <a:chOff x="0" y="0"/>
          <a:chExt cx="0" cy="0"/>
        </a:xfrm>
      </p:grpSpPr>
      <p:sp>
        <p:nvSpPr>
          <p:cNvPr id="508" name="Google Shape;508;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9" name="Google Shape;509;p46"/>
          <p:cNvSpPr>
            <a:spLocks noGrp="1"/>
          </p:cNvSpPr>
          <p:nvPr>
            <p:ph type="pic" idx="2"/>
          </p:nvPr>
        </p:nvSpPr>
        <p:spPr>
          <a:xfrm>
            <a:off x="3389600" y="118913"/>
            <a:ext cx="1643700" cy="1535100"/>
          </a:xfrm>
          <a:prstGeom prst="rect">
            <a:avLst/>
          </a:prstGeom>
          <a:noFill/>
          <a:ln>
            <a:noFill/>
          </a:ln>
        </p:spPr>
      </p:sp>
      <p:sp>
        <p:nvSpPr>
          <p:cNvPr id="510" name="Google Shape;510;p46"/>
          <p:cNvSpPr>
            <a:spLocks noGrp="1"/>
          </p:cNvSpPr>
          <p:nvPr>
            <p:ph type="pic" idx="3"/>
          </p:nvPr>
        </p:nvSpPr>
        <p:spPr>
          <a:xfrm>
            <a:off x="5195935" y="118913"/>
            <a:ext cx="1643700" cy="1535100"/>
          </a:xfrm>
          <a:prstGeom prst="rect">
            <a:avLst/>
          </a:prstGeom>
          <a:noFill/>
          <a:ln>
            <a:noFill/>
          </a:ln>
        </p:spPr>
      </p:sp>
      <p:sp>
        <p:nvSpPr>
          <p:cNvPr id="511" name="Google Shape;511;p46"/>
          <p:cNvSpPr>
            <a:spLocks noGrp="1"/>
          </p:cNvSpPr>
          <p:nvPr>
            <p:ph type="pic" idx="4"/>
          </p:nvPr>
        </p:nvSpPr>
        <p:spPr>
          <a:xfrm>
            <a:off x="7002270" y="118913"/>
            <a:ext cx="1643700" cy="1535100"/>
          </a:xfrm>
          <a:prstGeom prst="rect">
            <a:avLst/>
          </a:prstGeom>
          <a:noFill/>
          <a:ln>
            <a:noFill/>
          </a:ln>
        </p:spPr>
      </p:sp>
      <p:sp>
        <p:nvSpPr>
          <p:cNvPr id="512" name="Google Shape;512;p46"/>
          <p:cNvSpPr>
            <a:spLocks noGrp="1"/>
          </p:cNvSpPr>
          <p:nvPr>
            <p:ph type="pic" idx="5"/>
          </p:nvPr>
        </p:nvSpPr>
        <p:spPr>
          <a:xfrm>
            <a:off x="3389588" y="1804212"/>
            <a:ext cx="1643700" cy="1535100"/>
          </a:xfrm>
          <a:prstGeom prst="rect">
            <a:avLst/>
          </a:prstGeom>
          <a:noFill/>
          <a:ln>
            <a:noFill/>
          </a:ln>
        </p:spPr>
      </p:sp>
      <p:sp>
        <p:nvSpPr>
          <p:cNvPr id="513" name="Google Shape;513;p46"/>
          <p:cNvSpPr>
            <a:spLocks noGrp="1"/>
          </p:cNvSpPr>
          <p:nvPr>
            <p:ph type="pic" idx="6"/>
          </p:nvPr>
        </p:nvSpPr>
        <p:spPr>
          <a:xfrm>
            <a:off x="5195922" y="1804212"/>
            <a:ext cx="1643700" cy="1535100"/>
          </a:xfrm>
          <a:prstGeom prst="rect">
            <a:avLst/>
          </a:prstGeom>
          <a:noFill/>
          <a:ln>
            <a:noFill/>
          </a:ln>
        </p:spPr>
      </p:sp>
      <p:sp>
        <p:nvSpPr>
          <p:cNvPr id="514" name="Google Shape;514;p46"/>
          <p:cNvSpPr>
            <a:spLocks noGrp="1"/>
          </p:cNvSpPr>
          <p:nvPr>
            <p:ph type="pic" idx="7"/>
          </p:nvPr>
        </p:nvSpPr>
        <p:spPr>
          <a:xfrm>
            <a:off x="7002257" y="1804212"/>
            <a:ext cx="1643700" cy="1535100"/>
          </a:xfrm>
          <a:prstGeom prst="rect">
            <a:avLst/>
          </a:prstGeom>
          <a:noFill/>
          <a:ln>
            <a:noFill/>
          </a:ln>
        </p:spPr>
      </p:sp>
      <p:sp>
        <p:nvSpPr>
          <p:cNvPr id="515" name="Google Shape;515;p46"/>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6" name="Google Shape;516;p46"/>
          <p:cNvSpPr>
            <a:spLocks noGrp="1"/>
          </p:cNvSpPr>
          <p:nvPr>
            <p:ph type="pic" idx="8"/>
          </p:nvPr>
        </p:nvSpPr>
        <p:spPr>
          <a:xfrm>
            <a:off x="3389588" y="3489487"/>
            <a:ext cx="1643700" cy="1535100"/>
          </a:xfrm>
          <a:prstGeom prst="rect">
            <a:avLst/>
          </a:prstGeom>
          <a:noFill/>
          <a:ln>
            <a:noFill/>
          </a:ln>
        </p:spPr>
      </p:sp>
      <p:sp>
        <p:nvSpPr>
          <p:cNvPr id="517" name="Google Shape;517;p46"/>
          <p:cNvSpPr>
            <a:spLocks noGrp="1"/>
          </p:cNvSpPr>
          <p:nvPr>
            <p:ph type="pic" idx="9"/>
          </p:nvPr>
        </p:nvSpPr>
        <p:spPr>
          <a:xfrm>
            <a:off x="5195922" y="3489487"/>
            <a:ext cx="1643700" cy="1535100"/>
          </a:xfrm>
          <a:prstGeom prst="rect">
            <a:avLst/>
          </a:prstGeom>
          <a:noFill/>
          <a:ln>
            <a:noFill/>
          </a:ln>
        </p:spPr>
      </p:sp>
      <p:sp>
        <p:nvSpPr>
          <p:cNvPr id="518" name="Google Shape;518;p46"/>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Values" type="titleOnly">
  <p:cSld name="TITLE_ONLY">
    <p:spTree>
      <p:nvGrpSpPr>
        <p:cNvPr id="1" name="Shape 57"/>
        <p:cNvGrpSpPr/>
        <p:nvPr/>
      </p:nvGrpSpPr>
      <p:grpSpPr>
        <a:xfrm>
          <a:off x="0" y="0"/>
          <a:ext cx="0" cy="0"/>
          <a:chOff x="0" y="0"/>
          <a:chExt cx="0" cy="0"/>
        </a:xfrm>
      </p:grpSpPr>
      <p:sp>
        <p:nvSpPr>
          <p:cNvPr id="58" name="Google Shape;58;p6"/>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9" name="Google Shape;59;p6"/>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60" name="Google Shape;60;p6"/>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61" name="Google Shape;61;p6"/>
          <p:cNvSpPr/>
          <p:nvPr/>
        </p:nvSpPr>
        <p:spPr>
          <a:xfrm>
            <a:off x="747600" y="0"/>
            <a:ext cx="8396400" cy="1714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62" name="Google Shape;62;p6"/>
          <p:cNvSpPr txBox="1">
            <a:spLocks noGrp="1"/>
          </p:cNvSpPr>
          <p:nvPr>
            <p:ph type="title"/>
          </p:nvPr>
        </p:nvSpPr>
        <p:spPr>
          <a:xfrm>
            <a:off x="747500" y="145525"/>
            <a:ext cx="8396400" cy="1402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6000"/>
              <a:buFont typeface="Work Sans"/>
              <a:buNone/>
              <a:defRPr sz="60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3" name="Google Shape;63;p6"/>
          <p:cNvSpPr txBox="1">
            <a:spLocks noGrp="1"/>
          </p:cNvSpPr>
          <p:nvPr>
            <p:ph type="subTitle" idx="3"/>
          </p:nvPr>
        </p:nvSpPr>
        <p:spPr>
          <a:xfrm>
            <a:off x="747600" y="145525"/>
            <a:ext cx="61527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64" name="Google Shape;64;p6"/>
          <p:cNvSpPr/>
          <p:nvPr/>
        </p:nvSpPr>
        <p:spPr>
          <a:xfrm>
            <a:off x="747600" y="1714500"/>
            <a:ext cx="8396400" cy="1714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rgbClr val="121212"/>
              </a:solidFill>
            </a:endParaRPr>
          </a:p>
        </p:txBody>
      </p:sp>
      <p:sp>
        <p:nvSpPr>
          <p:cNvPr id="65" name="Google Shape;65;p6"/>
          <p:cNvSpPr/>
          <p:nvPr/>
        </p:nvSpPr>
        <p:spPr>
          <a:xfrm>
            <a:off x="747600" y="3429000"/>
            <a:ext cx="8396400" cy="1714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66" name="Google Shape;66;p6"/>
          <p:cNvSpPr txBox="1">
            <a:spLocks noGrp="1"/>
          </p:cNvSpPr>
          <p:nvPr>
            <p:ph type="title" idx="4"/>
          </p:nvPr>
        </p:nvSpPr>
        <p:spPr>
          <a:xfrm>
            <a:off x="747600" y="1870650"/>
            <a:ext cx="8396400" cy="1402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Font typeface="Work Sans"/>
              <a:buNone/>
              <a:defRPr sz="60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67" name="Google Shape;67;p6"/>
          <p:cNvSpPr txBox="1">
            <a:spLocks noGrp="1"/>
          </p:cNvSpPr>
          <p:nvPr>
            <p:ph type="subTitle" idx="5"/>
          </p:nvPr>
        </p:nvSpPr>
        <p:spPr>
          <a:xfrm>
            <a:off x="747600" y="1870650"/>
            <a:ext cx="51927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68" name="Google Shape;68;p6"/>
          <p:cNvSpPr txBox="1">
            <a:spLocks noGrp="1"/>
          </p:cNvSpPr>
          <p:nvPr>
            <p:ph type="title" idx="6"/>
          </p:nvPr>
        </p:nvSpPr>
        <p:spPr>
          <a:xfrm>
            <a:off x="747600" y="3595775"/>
            <a:ext cx="8396400" cy="1402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Font typeface="Work Sans"/>
              <a:buNone/>
              <a:defRPr sz="6000">
                <a:solidFill>
                  <a:schemeClr val="lt1"/>
                </a:solidFill>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9" name="Google Shape;69;p6"/>
          <p:cNvSpPr txBox="1">
            <a:spLocks noGrp="1"/>
          </p:cNvSpPr>
          <p:nvPr>
            <p:ph type="subTitle" idx="7"/>
          </p:nvPr>
        </p:nvSpPr>
        <p:spPr>
          <a:xfrm>
            <a:off x="747600" y="3595775"/>
            <a:ext cx="6152700" cy="317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70" name="Google Shape;70;p6"/>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ission">
  <p:cSld name="ONE_COLUMN_TEXT">
    <p:spTree>
      <p:nvGrpSpPr>
        <p:cNvPr id="1" name="Shape 71"/>
        <p:cNvGrpSpPr/>
        <p:nvPr/>
      </p:nvGrpSpPr>
      <p:grpSpPr>
        <a:xfrm>
          <a:off x="0" y="0"/>
          <a:ext cx="0" cy="0"/>
          <a:chOff x="0" y="0"/>
          <a:chExt cx="0" cy="0"/>
        </a:xfrm>
      </p:grpSpPr>
      <p:sp>
        <p:nvSpPr>
          <p:cNvPr id="72" name="Google Shape;72;p7"/>
          <p:cNvSpPr/>
          <p:nvPr/>
        </p:nvSpPr>
        <p:spPr>
          <a:xfrm>
            <a:off x="743850" y="0"/>
            <a:ext cx="66552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3" name="Google Shape;73;p7"/>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75" name="Google Shape;75;p7"/>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76" name="Google Shape;76;p7"/>
          <p:cNvSpPr>
            <a:spLocks noGrp="1"/>
          </p:cNvSpPr>
          <p:nvPr>
            <p:ph type="pic" idx="3"/>
          </p:nvPr>
        </p:nvSpPr>
        <p:spPr>
          <a:xfrm>
            <a:off x="7398900" y="0"/>
            <a:ext cx="1745100" cy="3234000"/>
          </a:xfrm>
          <a:prstGeom prst="rect">
            <a:avLst/>
          </a:prstGeom>
          <a:noFill/>
          <a:ln>
            <a:noFill/>
          </a:ln>
        </p:spPr>
      </p:sp>
      <p:sp>
        <p:nvSpPr>
          <p:cNvPr id="77" name="Google Shape;77;p7"/>
          <p:cNvSpPr txBox="1">
            <a:spLocks noGrp="1"/>
          </p:cNvSpPr>
          <p:nvPr>
            <p:ph type="title"/>
          </p:nvPr>
        </p:nvSpPr>
        <p:spPr>
          <a:xfrm>
            <a:off x="743700" y="434225"/>
            <a:ext cx="6655200" cy="45639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2400"/>
              <a:buFont typeface="Work Sans"/>
              <a:buNone/>
              <a:defRPr>
                <a:latin typeface="Work Sans"/>
                <a:ea typeface="Work Sans"/>
                <a:cs typeface="Work Sans"/>
                <a:sym typeface="Work Sans"/>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8" name="Google Shape;78;p7"/>
          <p:cNvSpPr/>
          <p:nvPr/>
        </p:nvSpPr>
        <p:spPr>
          <a:xfrm>
            <a:off x="7398875" y="3234000"/>
            <a:ext cx="1745100" cy="190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 name="Google Shape;79;p7"/>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WOT Analysis">
  <p:cSld name="MAIN_POINT">
    <p:spTree>
      <p:nvGrpSpPr>
        <p:cNvPr id="1" name="Shape 80"/>
        <p:cNvGrpSpPr/>
        <p:nvPr/>
      </p:nvGrpSpPr>
      <p:grpSpPr>
        <a:xfrm>
          <a:off x="0" y="0"/>
          <a:ext cx="0" cy="0"/>
          <a:chOff x="0" y="0"/>
          <a:chExt cx="0" cy="0"/>
        </a:xfrm>
      </p:grpSpPr>
      <p:sp>
        <p:nvSpPr>
          <p:cNvPr id="81" name="Google Shape;81;p8"/>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83" name="Google Shape;83;p8"/>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84" name="Google Shape;84;p8"/>
          <p:cNvSpPr txBox="1">
            <a:spLocks noGrp="1"/>
          </p:cNvSpPr>
          <p:nvPr>
            <p:ph type="title"/>
          </p:nvPr>
        </p:nvSpPr>
        <p:spPr>
          <a:xfrm>
            <a:off x="1024500" y="560675"/>
            <a:ext cx="5956200" cy="1175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9pPr>
          </a:lstStyle>
          <a:p>
            <a:endParaRPr/>
          </a:p>
        </p:txBody>
      </p:sp>
      <p:sp>
        <p:nvSpPr>
          <p:cNvPr id="85" name="Google Shape;85;p8"/>
          <p:cNvSpPr/>
          <p:nvPr/>
        </p:nvSpPr>
        <p:spPr>
          <a:xfrm>
            <a:off x="905225" y="1736400"/>
            <a:ext cx="8104800" cy="3283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86" name="Google Shape;86;p8"/>
          <p:cNvCxnSpPr/>
          <p:nvPr/>
        </p:nvCxnSpPr>
        <p:spPr>
          <a:xfrm>
            <a:off x="895800" y="2559700"/>
            <a:ext cx="8248200" cy="0"/>
          </a:xfrm>
          <a:prstGeom prst="straightConnector1">
            <a:avLst/>
          </a:prstGeom>
          <a:noFill/>
          <a:ln w="9525" cap="flat" cmpd="sng">
            <a:solidFill>
              <a:schemeClr val="lt1"/>
            </a:solidFill>
            <a:prstDash val="solid"/>
            <a:round/>
            <a:headEnd type="none" w="med" len="med"/>
            <a:tailEnd type="none" w="med" len="med"/>
          </a:ln>
        </p:spPr>
      </p:cxnSp>
      <p:cxnSp>
        <p:nvCxnSpPr>
          <p:cNvPr id="87" name="Google Shape;87;p8"/>
          <p:cNvCxnSpPr/>
          <p:nvPr/>
        </p:nvCxnSpPr>
        <p:spPr>
          <a:xfrm>
            <a:off x="905225" y="3378188"/>
            <a:ext cx="8238600" cy="0"/>
          </a:xfrm>
          <a:prstGeom prst="straightConnector1">
            <a:avLst/>
          </a:prstGeom>
          <a:noFill/>
          <a:ln w="9525" cap="flat" cmpd="sng">
            <a:solidFill>
              <a:schemeClr val="lt1"/>
            </a:solidFill>
            <a:prstDash val="solid"/>
            <a:round/>
            <a:headEnd type="none" w="med" len="med"/>
            <a:tailEnd type="none" w="med" len="med"/>
          </a:ln>
        </p:spPr>
      </p:cxnSp>
      <p:cxnSp>
        <p:nvCxnSpPr>
          <p:cNvPr id="88" name="Google Shape;88;p8"/>
          <p:cNvCxnSpPr/>
          <p:nvPr/>
        </p:nvCxnSpPr>
        <p:spPr>
          <a:xfrm>
            <a:off x="905225" y="4199163"/>
            <a:ext cx="8238600" cy="0"/>
          </a:xfrm>
          <a:prstGeom prst="straightConnector1">
            <a:avLst/>
          </a:prstGeom>
          <a:noFill/>
          <a:ln w="9525" cap="flat" cmpd="sng">
            <a:solidFill>
              <a:schemeClr val="lt1"/>
            </a:solidFill>
            <a:prstDash val="solid"/>
            <a:round/>
            <a:headEnd type="none" w="med" len="med"/>
            <a:tailEnd type="none" w="med" len="med"/>
          </a:ln>
        </p:spPr>
      </p:cxnSp>
      <p:sp>
        <p:nvSpPr>
          <p:cNvPr id="89" name="Google Shape;89;p8"/>
          <p:cNvSpPr txBox="1">
            <a:spLocks noGrp="1"/>
          </p:cNvSpPr>
          <p:nvPr>
            <p:ph type="body" idx="3"/>
          </p:nvPr>
        </p:nvSpPr>
        <p:spPr>
          <a:xfrm>
            <a:off x="1917650" y="1841500"/>
            <a:ext cx="6906900" cy="609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Char char="○"/>
              <a:defRPr>
                <a:solidFill>
                  <a:schemeClr val="lt1"/>
                </a:solidFill>
              </a:defRPr>
            </a:lvl2pPr>
            <a:lvl3pPr marL="1371600" lvl="2" indent="-304800">
              <a:spcBef>
                <a:spcPts val="0"/>
              </a:spcBef>
              <a:spcAft>
                <a:spcPts val="0"/>
              </a:spcAft>
              <a:buClr>
                <a:schemeClr val="lt1"/>
              </a:buClr>
              <a:buSzPts val="12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304800">
              <a:spcBef>
                <a:spcPts val="0"/>
              </a:spcBef>
              <a:spcAft>
                <a:spcPts val="0"/>
              </a:spcAft>
              <a:buClr>
                <a:schemeClr val="lt1"/>
              </a:buClr>
              <a:buSzPts val="1200"/>
              <a:buChar char="○"/>
              <a:defRPr>
                <a:solidFill>
                  <a:schemeClr val="lt1"/>
                </a:solidFill>
              </a:defRPr>
            </a:lvl5pPr>
            <a:lvl6pPr marL="2743200" lvl="5" indent="-304800">
              <a:spcBef>
                <a:spcPts val="0"/>
              </a:spcBef>
              <a:spcAft>
                <a:spcPts val="0"/>
              </a:spcAft>
              <a:buClr>
                <a:schemeClr val="lt1"/>
              </a:buClr>
              <a:buSzPts val="1200"/>
              <a:buChar char="■"/>
              <a:defRPr>
                <a:solidFill>
                  <a:schemeClr val="lt1"/>
                </a:solidFill>
              </a:defRPr>
            </a:lvl6pPr>
            <a:lvl7pPr marL="3200400" lvl="6" indent="-304800">
              <a:spcBef>
                <a:spcPts val="0"/>
              </a:spcBef>
              <a:spcAft>
                <a:spcPts val="0"/>
              </a:spcAft>
              <a:buClr>
                <a:schemeClr val="lt1"/>
              </a:buClr>
              <a:buSzPts val="1200"/>
              <a:buChar char="●"/>
              <a:defRPr>
                <a:solidFill>
                  <a:schemeClr val="lt1"/>
                </a:solidFill>
              </a:defRPr>
            </a:lvl7pPr>
            <a:lvl8pPr marL="3657600" lvl="7" indent="-304800">
              <a:spcBef>
                <a:spcPts val="0"/>
              </a:spcBef>
              <a:spcAft>
                <a:spcPts val="0"/>
              </a:spcAft>
              <a:buClr>
                <a:schemeClr val="lt1"/>
              </a:buClr>
              <a:buSzPts val="1200"/>
              <a:buChar char="○"/>
              <a:defRPr>
                <a:solidFill>
                  <a:schemeClr val="lt1"/>
                </a:solidFill>
              </a:defRPr>
            </a:lvl8pPr>
            <a:lvl9pPr marL="4114800" lvl="8" indent="-304800">
              <a:spcBef>
                <a:spcPts val="0"/>
              </a:spcBef>
              <a:spcAft>
                <a:spcPts val="0"/>
              </a:spcAft>
              <a:buClr>
                <a:schemeClr val="lt1"/>
              </a:buClr>
              <a:buSzPts val="1200"/>
              <a:buChar char="■"/>
              <a:defRPr>
                <a:solidFill>
                  <a:schemeClr val="lt1"/>
                </a:solidFill>
              </a:defRPr>
            </a:lvl9pPr>
          </a:lstStyle>
          <a:p>
            <a:endParaRPr/>
          </a:p>
        </p:txBody>
      </p:sp>
      <p:sp>
        <p:nvSpPr>
          <p:cNvPr id="90" name="Google Shape;90;p8"/>
          <p:cNvSpPr txBox="1">
            <a:spLocks noGrp="1"/>
          </p:cNvSpPr>
          <p:nvPr>
            <p:ph type="body" idx="4"/>
          </p:nvPr>
        </p:nvSpPr>
        <p:spPr>
          <a:xfrm>
            <a:off x="1917650" y="2664150"/>
            <a:ext cx="6906900" cy="609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Char char="○"/>
              <a:defRPr>
                <a:solidFill>
                  <a:schemeClr val="lt1"/>
                </a:solidFill>
              </a:defRPr>
            </a:lvl2pPr>
            <a:lvl3pPr marL="1371600" lvl="2" indent="-304800">
              <a:spcBef>
                <a:spcPts val="0"/>
              </a:spcBef>
              <a:spcAft>
                <a:spcPts val="0"/>
              </a:spcAft>
              <a:buClr>
                <a:schemeClr val="lt1"/>
              </a:buClr>
              <a:buSzPts val="12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304800">
              <a:spcBef>
                <a:spcPts val="0"/>
              </a:spcBef>
              <a:spcAft>
                <a:spcPts val="0"/>
              </a:spcAft>
              <a:buClr>
                <a:schemeClr val="lt1"/>
              </a:buClr>
              <a:buSzPts val="1200"/>
              <a:buChar char="○"/>
              <a:defRPr>
                <a:solidFill>
                  <a:schemeClr val="lt1"/>
                </a:solidFill>
              </a:defRPr>
            </a:lvl5pPr>
            <a:lvl6pPr marL="2743200" lvl="5" indent="-304800">
              <a:spcBef>
                <a:spcPts val="0"/>
              </a:spcBef>
              <a:spcAft>
                <a:spcPts val="0"/>
              </a:spcAft>
              <a:buClr>
                <a:schemeClr val="lt1"/>
              </a:buClr>
              <a:buSzPts val="1200"/>
              <a:buChar char="■"/>
              <a:defRPr>
                <a:solidFill>
                  <a:schemeClr val="lt1"/>
                </a:solidFill>
              </a:defRPr>
            </a:lvl6pPr>
            <a:lvl7pPr marL="3200400" lvl="6" indent="-304800">
              <a:spcBef>
                <a:spcPts val="0"/>
              </a:spcBef>
              <a:spcAft>
                <a:spcPts val="0"/>
              </a:spcAft>
              <a:buClr>
                <a:schemeClr val="lt1"/>
              </a:buClr>
              <a:buSzPts val="1200"/>
              <a:buChar char="●"/>
              <a:defRPr>
                <a:solidFill>
                  <a:schemeClr val="lt1"/>
                </a:solidFill>
              </a:defRPr>
            </a:lvl7pPr>
            <a:lvl8pPr marL="3657600" lvl="7" indent="-304800">
              <a:spcBef>
                <a:spcPts val="0"/>
              </a:spcBef>
              <a:spcAft>
                <a:spcPts val="0"/>
              </a:spcAft>
              <a:buClr>
                <a:schemeClr val="lt1"/>
              </a:buClr>
              <a:buSzPts val="1200"/>
              <a:buChar char="○"/>
              <a:defRPr>
                <a:solidFill>
                  <a:schemeClr val="lt1"/>
                </a:solidFill>
              </a:defRPr>
            </a:lvl8pPr>
            <a:lvl9pPr marL="4114800" lvl="8" indent="-304800">
              <a:spcBef>
                <a:spcPts val="0"/>
              </a:spcBef>
              <a:spcAft>
                <a:spcPts val="0"/>
              </a:spcAft>
              <a:buClr>
                <a:schemeClr val="lt1"/>
              </a:buClr>
              <a:buSzPts val="1200"/>
              <a:buChar char="■"/>
              <a:defRPr>
                <a:solidFill>
                  <a:schemeClr val="lt1"/>
                </a:solidFill>
              </a:defRPr>
            </a:lvl9pPr>
          </a:lstStyle>
          <a:p>
            <a:endParaRPr/>
          </a:p>
        </p:txBody>
      </p:sp>
      <p:sp>
        <p:nvSpPr>
          <p:cNvPr id="91" name="Google Shape;91;p8"/>
          <p:cNvSpPr txBox="1">
            <a:spLocks noGrp="1"/>
          </p:cNvSpPr>
          <p:nvPr>
            <p:ph type="body" idx="5"/>
          </p:nvPr>
        </p:nvSpPr>
        <p:spPr>
          <a:xfrm>
            <a:off x="1917650" y="3483888"/>
            <a:ext cx="6906900" cy="609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Char char="○"/>
              <a:defRPr>
                <a:solidFill>
                  <a:schemeClr val="lt1"/>
                </a:solidFill>
              </a:defRPr>
            </a:lvl2pPr>
            <a:lvl3pPr marL="1371600" lvl="2" indent="-304800">
              <a:spcBef>
                <a:spcPts val="0"/>
              </a:spcBef>
              <a:spcAft>
                <a:spcPts val="0"/>
              </a:spcAft>
              <a:buClr>
                <a:schemeClr val="lt1"/>
              </a:buClr>
              <a:buSzPts val="12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304800">
              <a:spcBef>
                <a:spcPts val="0"/>
              </a:spcBef>
              <a:spcAft>
                <a:spcPts val="0"/>
              </a:spcAft>
              <a:buClr>
                <a:schemeClr val="lt1"/>
              </a:buClr>
              <a:buSzPts val="1200"/>
              <a:buChar char="○"/>
              <a:defRPr>
                <a:solidFill>
                  <a:schemeClr val="lt1"/>
                </a:solidFill>
              </a:defRPr>
            </a:lvl5pPr>
            <a:lvl6pPr marL="2743200" lvl="5" indent="-304800">
              <a:spcBef>
                <a:spcPts val="0"/>
              </a:spcBef>
              <a:spcAft>
                <a:spcPts val="0"/>
              </a:spcAft>
              <a:buClr>
                <a:schemeClr val="lt1"/>
              </a:buClr>
              <a:buSzPts val="1200"/>
              <a:buChar char="■"/>
              <a:defRPr>
                <a:solidFill>
                  <a:schemeClr val="lt1"/>
                </a:solidFill>
              </a:defRPr>
            </a:lvl6pPr>
            <a:lvl7pPr marL="3200400" lvl="6" indent="-304800">
              <a:spcBef>
                <a:spcPts val="0"/>
              </a:spcBef>
              <a:spcAft>
                <a:spcPts val="0"/>
              </a:spcAft>
              <a:buClr>
                <a:schemeClr val="lt1"/>
              </a:buClr>
              <a:buSzPts val="1200"/>
              <a:buChar char="●"/>
              <a:defRPr>
                <a:solidFill>
                  <a:schemeClr val="lt1"/>
                </a:solidFill>
              </a:defRPr>
            </a:lvl7pPr>
            <a:lvl8pPr marL="3657600" lvl="7" indent="-304800">
              <a:spcBef>
                <a:spcPts val="0"/>
              </a:spcBef>
              <a:spcAft>
                <a:spcPts val="0"/>
              </a:spcAft>
              <a:buClr>
                <a:schemeClr val="lt1"/>
              </a:buClr>
              <a:buSzPts val="1200"/>
              <a:buChar char="○"/>
              <a:defRPr>
                <a:solidFill>
                  <a:schemeClr val="lt1"/>
                </a:solidFill>
              </a:defRPr>
            </a:lvl8pPr>
            <a:lvl9pPr marL="4114800" lvl="8" indent="-304800">
              <a:spcBef>
                <a:spcPts val="0"/>
              </a:spcBef>
              <a:spcAft>
                <a:spcPts val="0"/>
              </a:spcAft>
              <a:buClr>
                <a:schemeClr val="lt1"/>
              </a:buClr>
              <a:buSzPts val="1200"/>
              <a:buChar char="■"/>
              <a:defRPr>
                <a:solidFill>
                  <a:schemeClr val="lt1"/>
                </a:solidFill>
              </a:defRPr>
            </a:lvl9pPr>
          </a:lstStyle>
          <a:p>
            <a:endParaRPr/>
          </a:p>
        </p:txBody>
      </p:sp>
      <p:sp>
        <p:nvSpPr>
          <p:cNvPr id="92" name="Google Shape;92;p8"/>
          <p:cNvSpPr txBox="1">
            <a:spLocks noGrp="1"/>
          </p:cNvSpPr>
          <p:nvPr>
            <p:ph type="body" idx="6"/>
          </p:nvPr>
        </p:nvSpPr>
        <p:spPr>
          <a:xfrm>
            <a:off x="1917650" y="4304838"/>
            <a:ext cx="6906900" cy="609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Work Sans"/>
              <a:buChar char="●"/>
              <a:defRPr>
                <a:solidFill>
                  <a:schemeClr val="lt1"/>
                </a:solidFill>
              </a:defRPr>
            </a:lvl1pPr>
            <a:lvl2pPr marL="914400" lvl="1" indent="-304800">
              <a:spcBef>
                <a:spcPts val="0"/>
              </a:spcBef>
              <a:spcAft>
                <a:spcPts val="0"/>
              </a:spcAft>
              <a:buClr>
                <a:schemeClr val="lt1"/>
              </a:buClr>
              <a:buSzPts val="1200"/>
              <a:buChar char="○"/>
              <a:defRPr>
                <a:solidFill>
                  <a:schemeClr val="lt1"/>
                </a:solidFill>
              </a:defRPr>
            </a:lvl2pPr>
            <a:lvl3pPr marL="1371600" lvl="2" indent="-304800">
              <a:spcBef>
                <a:spcPts val="0"/>
              </a:spcBef>
              <a:spcAft>
                <a:spcPts val="0"/>
              </a:spcAft>
              <a:buClr>
                <a:schemeClr val="lt1"/>
              </a:buClr>
              <a:buSzPts val="12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304800">
              <a:spcBef>
                <a:spcPts val="0"/>
              </a:spcBef>
              <a:spcAft>
                <a:spcPts val="0"/>
              </a:spcAft>
              <a:buClr>
                <a:schemeClr val="lt1"/>
              </a:buClr>
              <a:buSzPts val="1200"/>
              <a:buChar char="○"/>
              <a:defRPr>
                <a:solidFill>
                  <a:schemeClr val="lt1"/>
                </a:solidFill>
              </a:defRPr>
            </a:lvl5pPr>
            <a:lvl6pPr marL="2743200" lvl="5" indent="-304800">
              <a:spcBef>
                <a:spcPts val="0"/>
              </a:spcBef>
              <a:spcAft>
                <a:spcPts val="0"/>
              </a:spcAft>
              <a:buClr>
                <a:schemeClr val="lt1"/>
              </a:buClr>
              <a:buSzPts val="1200"/>
              <a:buChar char="■"/>
              <a:defRPr>
                <a:solidFill>
                  <a:schemeClr val="lt1"/>
                </a:solidFill>
              </a:defRPr>
            </a:lvl6pPr>
            <a:lvl7pPr marL="3200400" lvl="6" indent="-304800">
              <a:spcBef>
                <a:spcPts val="0"/>
              </a:spcBef>
              <a:spcAft>
                <a:spcPts val="0"/>
              </a:spcAft>
              <a:buClr>
                <a:schemeClr val="lt1"/>
              </a:buClr>
              <a:buSzPts val="1200"/>
              <a:buChar char="●"/>
              <a:defRPr>
                <a:solidFill>
                  <a:schemeClr val="lt1"/>
                </a:solidFill>
              </a:defRPr>
            </a:lvl7pPr>
            <a:lvl8pPr marL="3657600" lvl="7" indent="-304800">
              <a:spcBef>
                <a:spcPts val="0"/>
              </a:spcBef>
              <a:spcAft>
                <a:spcPts val="0"/>
              </a:spcAft>
              <a:buClr>
                <a:schemeClr val="lt1"/>
              </a:buClr>
              <a:buSzPts val="1200"/>
              <a:buChar char="○"/>
              <a:defRPr>
                <a:solidFill>
                  <a:schemeClr val="lt1"/>
                </a:solidFill>
              </a:defRPr>
            </a:lvl8pPr>
            <a:lvl9pPr marL="4114800" lvl="8" indent="-304800">
              <a:spcBef>
                <a:spcPts val="0"/>
              </a:spcBef>
              <a:spcAft>
                <a:spcPts val="0"/>
              </a:spcAft>
              <a:buClr>
                <a:schemeClr val="lt1"/>
              </a:buClr>
              <a:buSzPts val="1200"/>
              <a:buChar char="■"/>
              <a:defRPr>
                <a:solidFill>
                  <a:schemeClr val="lt1"/>
                </a:solidFill>
              </a:defRPr>
            </a:lvl9pPr>
          </a:lstStyle>
          <a:p>
            <a:endParaRPr/>
          </a:p>
        </p:txBody>
      </p:sp>
      <p:sp>
        <p:nvSpPr>
          <p:cNvPr id="93" name="Google Shape;93;p8"/>
          <p:cNvSpPr txBox="1">
            <a:spLocks noGrp="1"/>
          </p:cNvSpPr>
          <p:nvPr>
            <p:ph type="subTitle" idx="7"/>
          </p:nvPr>
        </p:nvSpPr>
        <p:spPr>
          <a:xfrm>
            <a:off x="1057550" y="187075"/>
            <a:ext cx="2893200" cy="347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94" name="Google Shape;94;p8"/>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ustom section title and description">
  <p:cSld name="SECTION_TITLE_AND_DESCRIPTION">
    <p:spTree>
      <p:nvGrpSpPr>
        <p:cNvPr id="1" name="Shape 95"/>
        <p:cNvGrpSpPr/>
        <p:nvPr/>
      </p:nvGrpSpPr>
      <p:grpSpPr>
        <a:xfrm>
          <a:off x="0" y="0"/>
          <a:ext cx="0" cy="0"/>
          <a:chOff x="0" y="0"/>
          <a:chExt cx="0" cy="0"/>
        </a:xfrm>
      </p:grpSpPr>
      <p:sp>
        <p:nvSpPr>
          <p:cNvPr id="96" name="Google Shape;96;p9"/>
          <p:cNvSpPr/>
          <p:nvPr/>
        </p:nvSpPr>
        <p:spPr>
          <a:xfrm>
            <a:off x="747600" y="0"/>
            <a:ext cx="83964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SzPts val="1100"/>
              <a:buNone/>
            </a:pPr>
            <a:endParaRPr>
              <a:solidFill>
                <a:schemeClr val="dk1"/>
              </a:solidFill>
            </a:endParaRPr>
          </a:p>
        </p:txBody>
      </p:sp>
      <p:sp>
        <p:nvSpPr>
          <p:cNvPr id="97" name="Google Shape;97;p9"/>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99" name="Google Shape;99;p9"/>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00" name="Google Shape;100;p9"/>
          <p:cNvSpPr txBox="1">
            <a:spLocks noGrp="1"/>
          </p:cNvSpPr>
          <p:nvPr>
            <p:ph type="subTitle" idx="3"/>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Work Sans Medium"/>
              <a:buNone/>
              <a:defRPr sz="1000">
                <a:solidFill>
                  <a:schemeClr val="lt1"/>
                </a:solidFill>
                <a:latin typeface="Work Sans Medium"/>
                <a:ea typeface="Work Sans Medium"/>
                <a:cs typeface="Work Sans Medium"/>
                <a:sym typeface="Work Sans Medium"/>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101" name="Google Shape;101;p9"/>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trategic Objectives">
  <p:cSld name="CAPTION_ONLY">
    <p:spTree>
      <p:nvGrpSpPr>
        <p:cNvPr id="1" name="Shape 102"/>
        <p:cNvGrpSpPr/>
        <p:nvPr/>
      </p:nvGrpSpPr>
      <p:grpSpPr>
        <a:xfrm>
          <a:off x="0" y="0"/>
          <a:ext cx="0" cy="0"/>
          <a:chOff x="0" y="0"/>
          <a:chExt cx="0" cy="0"/>
        </a:xfrm>
      </p:grpSpPr>
      <p:sp>
        <p:nvSpPr>
          <p:cNvPr id="103" name="Google Shape;103;p10"/>
          <p:cNvSpPr/>
          <p:nvPr/>
        </p:nvSpPr>
        <p:spPr>
          <a:xfrm>
            <a:off x="747600" y="25"/>
            <a:ext cx="4512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4" name="Google Shape;104;p10"/>
          <p:cNvSpPr/>
          <p:nvPr/>
        </p:nvSpPr>
        <p:spPr>
          <a:xfrm>
            <a:off x="0" y="50"/>
            <a:ext cx="74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200"/>
              <a:buFont typeface="Work Sans"/>
              <a:buNone/>
              <a:defRPr/>
            </a:lvl1pPr>
            <a:lvl2pPr lvl="1">
              <a:spcBef>
                <a:spcPts val="0"/>
              </a:spcBef>
              <a:spcAft>
                <a:spcPts val="0"/>
              </a:spcAft>
              <a:buClr>
                <a:schemeClr val="dk1"/>
              </a:buClr>
              <a:buSzPts val="1200"/>
              <a:buFont typeface="Work Sans"/>
              <a:buNone/>
              <a:defRPr/>
            </a:lvl2pPr>
            <a:lvl3pPr lvl="2">
              <a:spcBef>
                <a:spcPts val="0"/>
              </a:spcBef>
              <a:spcAft>
                <a:spcPts val="0"/>
              </a:spcAft>
              <a:buClr>
                <a:schemeClr val="dk1"/>
              </a:buClr>
              <a:buSzPts val="1200"/>
              <a:buFont typeface="Work Sans"/>
              <a:buNone/>
              <a:defRPr/>
            </a:lvl3pPr>
            <a:lvl4pPr lvl="3">
              <a:spcBef>
                <a:spcPts val="0"/>
              </a:spcBef>
              <a:spcAft>
                <a:spcPts val="0"/>
              </a:spcAft>
              <a:buClr>
                <a:schemeClr val="dk1"/>
              </a:buClr>
              <a:buSzPts val="1200"/>
              <a:buFont typeface="Work Sans"/>
              <a:buNone/>
              <a:defRPr/>
            </a:lvl4pPr>
            <a:lvl5pPr lvl="4">
              <a:spcBef>
                <a:spcPts val="0"/>
              </a:spcBef>
              <a:spcAft>
                <a:spcPts val="0"/>
              </a:spcAft>
              <a:buClr>
                <a:schemeClr val="dk1"/>
              </a:buClr>
              <a:buSzPts val="1200"/>
              <a:buFont typeface="Work Sans"/>
              <a:buNone/>
              <a:defRPr/>
            </a:lvl5pPr>
            <a:lvl6pPr lvl="5">
              <a:spcBef>
                <a:spcPts val="0"/>
              </a:spcBef>
              <a:spcAft>
                <a:spcPts val="0"/>
              </a:spcAft>
              <a:buClr>
                <a:schemeClr val="dk1"/>
              </a:buClr>
              <a:buSzPts val="1200"/>
              <a:buFont typeface="Work Sans"/>
              <a:buNone/>
              <a:defRPr/>
            </a:lvl6pPr>
            <a:lvl7pPr lvl="6">
              <a:spcBef>
                <a:spcPts val="0"/>
              </a:spcBef>
              <a:spcAft>
                <a:spcPts val="0"/>
              </a:spcAft>
              <a:buClr>
                <a:schemeClr val="dk1"/>
              </a:buClr>
              <a:buSzPts val="1200"/>
              <a:buFont typeface="Work Sans"/>
              <a:buNone/>
              <a:defRPr/>
            </a:lvl7pPr>
            <a:lvl8pPr lvl="7">
              <a:spcBef>
                <a:spcPts val="0"/>
              </a:spcBef>
              <a:spcAft>
                <a:spcPts val="0"/>
              </a:spcAft>
              <a:buClr>
                <a:schemeClr val="dk1"/>
              </a:buClr>
              <a:buSzPts val="1200"/>
              <a:buFont typeface="Work Sans"/>
              <a:buNone/>
              <a:defRPr/>
            </a:lvl8pPr>
            <a:lvl9pPr lvl="8">
              <a:spcBef>
                <a:spcPts val="0"/>
              </a:spcBef>
              <a:spcAft>
                <a:spcPts val="0"/>
              </a:spcAft>
              <a:buClr>
                <a:schemeClr val="dk1"/>
              </a:buClr>
              <a:buSzPts val="1200"/>
              <a:buFont typeface="Work Sans"/>
              <a:buNone/>
              <a:defRPr/>
            </a:lvl9pPr>
          </a:lstStyle>
          <a:p>
            <a:endParaRPr/>
          </a:p>
        </p:txBody>
      </p:sp>
      <p:sp>
        <p:nvSpPr>
          <p:cNvPr id="106" name="Google Shape;106;p10"/>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800"/>
              <a:buFont typeface="Work Sans"/>
              <a:buNone/>
              <a:defRPr sz="800"/>
            </a:lvl1pPr>
            <a:lvl2pPr lvl="1" algn="ctr">
              <a:spcBef>
                <a:spcPts val="0"/>
              </a:spcBef>
              <a:spcAft>
                <a:spcPts val="0"/>
              </a:spcAft>
              <a:buClr>
                <a:schemeClr val="dk1"/>
              </a:buClr>
              <a:buSzPts val="800"/>
              <a:buFont typeface="Work Sans"/>
              <a:buNone/>
              <a:defRPr sz="800"/>
            </a:lvl2pPr>
            <a:lvl3pPr lvl="2" algn="ctr">
              <a:spcBef>
                <a:spcPts val="0"/>
              </a:spcBef>
              <a:spcAft>
                <a:spcPts val="0"/>
              </a:spcAft>
              <a:buClr>
                <a:schemeClr val="dk1"/>
              </a:buClr>
              <a:buSzPts val="800"/>
              <a:buFont typeface="Work Sans"/>
              <a:buNone/>
              <a:defRPr sz="800"/>
            </a:lvl3pPr>
            <a:lvl4pPr lvl="3" algn="ctr">
              <a:spcBef>
                <a:spcPts val="0"/>
              </a:spcBef>
              <a:spcAft>
                <a:spcPts val="0"/>
              </a:spcAft>
              <a:buClr>
                <a:schemeClr val="dk1"/>
              </a:buClr>
              <a:buSzPts val="800"/>
              <a:buFont typeface="Work Sans"/>
              <a:buNone/>
              <a:defRPr sz="800"/>
            </a:lvl4pPr>
            <a:lvl5pPr lvl="4" algn="ctr">
              <a:spcBef>
                <a:spcPts val="0"/>
              </a:spcBef>
              <a:spcAft>
                <a:spcPts val="0"/>
              </a:spcAft>
              <a:buClr>
                <a:schemeClr val="dk1"/>
              </a:buClr>
              <a:buSzPts val="800"/>
              <a:buFont typeface="Work Sans"/>
              <a:buNone/>
              <a:defRPr sz="800"/>
            </a:lvl5pPr>
            <a:lvl6pPr lvl="5" algn="ctr">
              <a:spcBef>
                <a:spcPts val="0"/>
              </a:spcBef>
              <a:spcAft>
                <a:spcPts val="0"/>
              </a:spcAft>
              <a:buClr>
                <a:schemeClr val="dk1"/>
              </a:buClr>
              <a:buSzPts val="800"/>
              <a:buFont typeface="Work Sans"/>
              <a:buNone/>
              <a:defRPr sz="800"/>
            </a:lvl6pPr>
            <a:lvl7pPr lvl="6" algn="ctr">
              <a:spcBef>
                <a:spcPts val="0"/>
              </a:spcBef>
              <a:spcAft>
                <a:spcPts val="0"/>
              </a:spcAft>
              <a:buClr>
                <a:schemeClr val="dk1"/>
              </a:buClr>
              <a:buSzPts val="800"/>
              <a:buFont typeface="Work Sans"/>
              <a:buNone/>
              <a:defRPr sz="800"/>
            </a:lvl7pPr>
            <a:lvl8pPr lvl="7" algn="ctr">
              <a:spcBef>
                <a:spcPts val="0"/>
              </a:spcBef>
              <a:spcAft>
                <a:spcPts val="0"/>
              </a:spcAft>
              <a:buClr>
                <a:schemeClr val="dk1"/>
              </a:buClr>
              <a:buSzPts val="800"/>
              <a:buFont typeface="Work Sans"/>
              <a:buNone/>
              <a:defRPr sz="800"/>
            </a:lvl8pPr>
            <a:lvl9pPr lvl="8" algn="ctr">
              <a:spcBef>
                <a:spcPts val="0"/>
              </a:spcBef>
              <a:spcAft>
                <a:spcPts val="0"/>
              </a:spcAft>
              <a:buClr>
                <a:schemeClr val="dk1"/>
              </a:buClr>
              <a:buSzPts val="800"/>
              <a:buFont typeface="Work Sans"/>
              <a:buNone/>
              <a:defRPr sz="800"/>
            </a:lvl9pPr>
          </a:lstStyle>
          <a:p>
            <a:endParaRPr/>
          </a:p>
        </p:txBody>
      </p:sp>
      <p:sp>
        <p:nvSpPr>
          <p:cNvPr id="107" name="Google Shape;107;p10"/>
          <p:cNvSpPr txBox="1">
            <a:spLocks noGrp="1"/>
          </p:cNvSpPr>
          <p:nvPr>
            <p:ph type="title"/>
          </p:nvPr>
        </p:nvSpPr>
        <p:spPr>
          <a:xfrm>
            <a:off x="1037175" y="504938"/>
            <a:ext cx="3593700" cy="117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a:lvl1pPr>
            <a:lvl2pPr lvl="1">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9pPr>
          </a:lstStyle>
          <a:p>
            <a:endParaRPr/>
          </a:p>
        </p:txBody>
      </p:sp>
      <p:sp>
        <p:nvSpPr>
          <p:cNvPr id="108" name="Google Shape;108;p10"/>
          <p:cNvSpPr/>
          <p:nvPr/>
        </p:nvSpPr>
        <p:spPr>
          <a:xfrm>
            <a:off x="5263450" y="50"/>
            <a:ext cx="38832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9" name="Google Shape;109;p10"/>
          <p:cNvSpPr txBox="1">
            <a:spLocks noGrp="1"/>
          </p:cNvSpPr>
          <p:nvPr>
            <p:ph type="body" idx="3"/>
          </p:nvPr>
        </p:nvSpPr>
        <p:spPr>
          <a:xfrm>
            <a:off x="5593450" y="145550"/>
            <a:ext cx="3223200" cy="4852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Work Sans"/>
              <a:buChar char="●"/>
              <a:defRPr/>
            </a:lvl1pPr>
            <a:lvl2pPr marL="914400" lvl="1" indent="-304800">
              <a:spcBef>
                <a:spcPts val="0"/>
              </a:spcBef>
              <a:spcAft>
                <a:spcPts val="0"/>
              </a:spcAft>
              <a:buSzPts val="1200"/>
              <a:buFont typeface="Work Sans"/>
              <a:buChar char="○"/>
              <a:defRPr/>
            </a:lvl2pPr>
            <a:lvl3pPr marL="1371600" lvl="2" indent="-304800">
              <a:spcBef>
                <a:spcPts val="0"/>
              </a:spcBef>
              <a:spcAft>
                <a:spcPts val="0"/>
              </a:spcAft>
              <a:buSzPts val="1200"/>
              <a:buFont typeface="Work Sans"/>
              <a:buChar char="■"/>
              <a:defRPr/>
            </a:lvl3pPr>
            <a:lvl4pPr marL="1828800" lvl="3" indent="-304800">
              <a:spcBef>
                <a:spcPts val="0"/>
              </a:spcBef>
              <a:spcAft>
                <a:spcPts val="0"/>
              </a:spcAft>
              <a:buSzPts val="1200"/>
              <a:buFont typeface="Work Sans"/>
              <a:buChar char="●"/>
              <a:defRPr/>
            </a:lvl4pPr>
            <a:lvl5pPr marL="2286000" lvl="4" indent="-304800">
              <a:spcBef>
                <a:spcPts val="0"/>
              </a:spcBef>
              <a:spcAft>
                <a:spcPts val="0"/>
              </a:spcAft>
              <a:buSzPts val="1200"/>
              <a:buFont typeface="Work Sans"/>
              <a:buChar char="○"/>
              <a:defRPr/>
            </a:lvl5pPr>
            <a:lvl6pPr marL="2743200" lvl="5" indent="-304800">
              <a:spcBef>
                <a:spcPts val="0"/>
              </a:spcBef>
              <a:spcAft>
                <a:spcPts val="0"/>
              </a:spcAft>
              <a:buSzPts val="1200"/>
              <a:buFont typeface="Work Sans"/>
              <a:buChar char="■"/>
              <a:defRPr/>
            </a:lvl6pPr>
            <a:lvl7pPr marL="3200400" lvl="6" indent="-304800">
              <a:spcBef>
                <a:spcPts val="0"/>
              </a:spcBef>
              <a:spcAft>
                <a:spcPts val="0"/>
              </a:spcAft>
              <a:buSzPts val="1200"/>
              <a:buFont typeface="Work Sans"/>
              <a:buChar char="●"/>
              <a:defRPr/>
            </a:lvl7pPr>
            <a:lvl8pPr marL="3657600" lvl="7" indent="-304800">
              <a:spcBef>
                <a:spcPts val="0"/>
              </a:spcBef>
              <a:spcAft>
                <a:spcPts val="0"/>
              </a:spcAft>
              <a:buSzPts val="1200"/>
              <a:buFont typeface="Work Sans"/>
              <a:buChar char="○"/>
              <a:defRPr/>
            </a:lvl8pPr>
            <a:lvl9pPr marL="4114800" lvl="8" indent="-304800">
              <a:spcBef>
                <a:spcPts val="0"/>
              </a:spcBef>
              <a:spcAft>
                <a:spcPts val="0"/>
              </a:spcAft>
              <a:buSzPts val="1200"/>
              <a:buFont typeface="Work Sans"/>
              <a:buChar char="■"/>
              <a:defRPr/>
            </a:lvl9pPr>
          </a:lstStyle>
          <a:p>
            <a:endParaRPr/>
          </a:p>
        </p:txBody>
      </p:sp>
      <p:sp>
        <p:nvSpPr>
          <p:cNvPr id="110" name="Google Shape;110;p10"/>
          <p:cNvSpPr txBox="1">
            <a:spLocks noGrp="1"/>
          </p:cNvSpPr>
          <p:nvPr>
            <p:ph type="subTitle" idx="4"/>
          </p:nvPr>
        </p:nvSpPr>
        <p:spPr>
          <a:xfrm>
            <a:off x="1057550" y="187075"/>
            <a:ext cx="2893200" cy="662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000"/>
              <a:buFont typeface="Work Sans Medium"/>
              <a:buNone/>
              <a:defRPr sz="1000">
                <a:latin typeface="Work Sans Medium"/>
                <a:ea typeface="Work Sans Medium"/>
                <a:cs typeface="Work Sans Medium"/>
                <a:sym typeface="Work Sans Medium"/>
              </a:defRPr>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Clr>
                <a:schemeClr val="dk1"/>
              </a:buClr>
              <a:buSzPts val="1200"/>
              <a:buNone/>
              <a:defRPr/>
            </a:lvl5pPr>
            <a:lvl6pPr lvl="5">
              <a:spcBef>
                <a:spcPts val="0"/>
              </a:spcBef>
              <a:spcAft>
                <a:spcPts val="0"/>
              </a:spcAft>
              <a:buClr>
                <a:schemeClr val="dk1"/>
              </a:buClr>
              <a:buSzPts val="1200"/>
              <a:buNone/>
              <a:defRPr/>
            </a:lvl6pPr>
            <a:lvl7pPr lvl="6">
              <a:spcBef>
                <a:spcPts val="0"/>
              </a:spcBef>
              <a:spcAft>
                <a:spcPts val="0"/>
              </a:spcAft>
              <a:buClr>
                <a:schemeClr val="dk1"/>
              </a:buClr>
              <a:buSzPts val="1200"/>
              <a:buNone/>
              <a:defRPr/>
            </a:lvl7pPr>
            <a:lvl8pPr lvl="7">
              <a:spcBef>
                <a:spcPts val="0"/>
              </a:spcBef>
              <a:spcAft>
                <a:spcPts val="0"/>
              </a:spcAft>
              <a:buClr>
                <a:schemeClr val="dk1"/>
              </a:buClr>
              <a:buSzPts val="1200"/>
              <a:buNone/>
              <a:defRPr/>
            </a:lvl8pPr>
            <a:lvl9pPr lvl="8">
              <a:spcBef>
                <a:spcPts val="0"/>
              </a:spcBef>
              <a:spcAft>
                <a:spcPts val="0"/>
              </a:spcAft>
              <a:buClr>
                <a:schemeClr val="dk1"/>
              </a:buClr>
              <a:buSzPts val="1200"/>
              <a:buNone/>
              <a:defRPr/>
            </a:lvl9pPr>
          </a:lstStyle>
          <a:p>
            <a:endParaRPr/>
          </a:p>
        </p:txBody>
      </p:sp>
      <p:sp>
        <p:nvSpPr>
          <p:cNvPr id="111" name="Google Shape;111;p10"/>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lvl1pPr lvl="0" algn="ctr">
              <a:buClr>
                <a:schemeClr val="dk1"/>
              </a:buClr>
              <a:buSzPts val="1100"/>
              <a:buNone/>
              <a:defRPr/>
            </a:lvl1pPr>
            <a:lvl2pPr lvl="1" algn="ctr">
              <a:buClr>
                <a:schemeClr val="dk1"/>
              </a:buClr>
              <a:buSzPts val="1100"/>
              <a:buNone/>
              <a:defRPr/>
            </a:lvl2pPr>
            <a:lvl3pPr lvl="2" algn="ctr">
              <a:buClr>
                <a:schemeClr val="dk1"/>
              </a:buClr>
              <a:buSzPts val="1100"/>
              <a:buNone/>
              <a:defRPr/>
            </a:lvl3pPr>
            <a:lvl4pPr lvl="3" algn="ctr">
              <a:buClr>
                <a:schemeClr val="dk1"/>
              </a:buClr>
              <a:buSzPts val="1100"/>
              <a:buNone/>
              <a:defRPr/>
            </a:lvl4pPr>
            <a:lvl5pPr lvl="4" algn="ctr">
              <a:buClr>
                <a:schemeClr val="dk1"/>
              </a:buClr>
              <a:buSzPts val="1100"/>
              <a:buNone/>
              <a:defRPr/>
            </a:lvl5pPr>
            <a:lvl6pPr lvl="5" algn="ctr">
              <a:buClr>
                <a:schemeClr val="dk1"/>
              </a:buClr>
              <a:buSzPts val="1100"/>
              <a:buNone/>
              <a:defRPr/>
            </a:lvl6pPr>
            <a:lvl7pPr lvl="6" algn="ctr">
              <a:buClr>
                <a:schemeClr val="dk1"/>
              </a:buClr>
              <a:buSzPts val="1100"/>
              <a:buNone/>
              <a:defRPr/>
            </a:lvl7pPr>
            <a:lvl8pPr lvl="7" algn="ctr">
              <a:buClr>
                <a:schemeClr val="dk1"/>
              </a:buClr>
              <a:buSzPts val="1100"/>
              <a:buNone/>
              <a:defRPr/>
            </a:lvl8pPr>
            <a:lvl9pPr lvl="8" algn="ctr">
              <a:buClr>
                <a:schemeClr val="dk1"/>
              </a:buClr>
              <a:buSzPts val="110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546400" y="679825"/>
            <a:ext cx="5254800" cy="851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Work Sans Medium"/>
              <a:buNone/>
              <a:defRPr sz="2400">
                <a:solidFill>
                  <a:schemeClr val="dk1"/>
                </a:solidFill>
                <a:latin typeface="Work Sans Medium"/>
                <a:ea typeface="Work Sans Medium"/>
                <a:cs typeface="Work Sans Medium"/>
                <a:sym typeface="Work Sans Medium"/>
              </a:defRPr>
            </a:lvl1pPr>
            <a:lvl2pPr lvl="1">
              <a:spcBef>
                <a:spcPts val="0"/>
              </a:spcBef>
              <a:spcAft>
                <a:spcPts val="0"/>
              </a:spcAft>
              <a:buSzPts val="1400"/>
              <a:buFont typeface="Work Sans"/>
              <a:buNone/>
              <a:defRPr>
                <a:latin typeface="Work Sans"/>
                <a:ea typeface="Work Sans"/>
                <a:cs typeface="Work Sans"/>
                <a:sym typeface="Work Sans"/>
              </a:defRPr>
            </a:lvl2pPr>
            <a:lvl3pPr lvl="2">
              <a:spcBef>
                <a:spcPts val="0"/>
              </a:spcBef>
              <a:spcAft>
                <a:spcPts val="0"/>
              </a:spcAft>
              <a:buSzPts val="1400"/>
              <a:buFont typeface="Work Sans"/>
              <a:buNone/>
              <a:defRPr>
                <a:latin typeface="Work Sans"/>
                <a:ea typeface="Work Sans"/>
                <a:cs typeface="Work Sans"/>
                <a:sym typeface="Work Sans"/>
              </a:defRPr>
            </a:lvl3pPr>
            <a:lvl4pPr lvl="3">
              <a:spcBef>
                <a:spcPts val="0"/>
              </a:spcBef>
              <a:spcAft>
                <a:spcPts val="0"/>
              </a:spcAft>
              <a:buSzPts val="1400"/>
              <a:buFont typeface="Work Sans"/>
              <a:buNone/>
              <a:defRPr>
                <a:latin typeface="Work Sans"/>
                <a:ea typeface="Work Sans"/>
                <a:cs typeface="Work Sans"/>
                <a:sym typeface="Work Sans"/>
              </a:defRPr>
            </a:lvl4pPr>
            <a:lvl5pPr lvl="4">
              <a:spcBef>
                <a:spcPts val="0"/>
              </a:spcBef>
              <a:spcAft>
                <a:spcPts val="0"/>
              </a:spcAft>
              <a:buSzPts val="1400"/>
              <a:buFont typeface="Work Sans"/>
              <a:buNone/>
              <a:defRPr>
                <a:latin typeface="Work Sans"/>
                <a:ea typeface="Work Sans"/>
                <a:cs typeface="Work Sans"/>
                <a:sym typeface="Work Sans"/>
              </a:defRPr>
            </a:lvl5pPr>
            <a:lvl6pPr lvl="5">
              <a:spcBef>
                <a:spcPts val="0"/>
              </a:spcBef>
              <a:spcAft>
                <a:spcPts val="0"/>
              </a:spcAft>
              <a:buSzPts val="1400"/>
              <a:buFont typeface="Work Sans"/>
              <a:buNone/>
              <a:defRPr>
                <a:latin typeface="Work Sans"/>
                <a:ea typeface="Work Sans"/>
                <a:cs typeface="Work Sans"/>
                <a:sym typeface="Work Sans"/>
              </a:defRPr>
            </a:lvl6pPr>
            <a:lvl7pPr lvl="6">
              <a:spcBef>
                <a:spcPts val="0"/>
              </a:spcBef>
              <a:spcAft>
                <a:spcPts val="0"/>
              </a:spcAft>
              <a:buSzPts val="1400"/>
              <a:buFont typeface="Work Sans"/>
              <a:buNone/>
              <a:defRPr>
                <a:latin typeface="Work Sans"/>
                <a:ea typeface="Work Sans"/>
                <a:cs typeface="Work Sans"/>
                <a:sym typeface="Work Sans"/>
              </a:defRPr>
            </a:lvl7pPr>
            <a:lvl8pPr lvl="7">
              <a:spcBef>
                <a:spcPts val="0"/>
              </a:spcBef>
              <a:spcAft>
                <a:spcPts val="0"/>
              </a:spcAft>
              <a:buSzPts val="1400"/>
              <a:buFont typeface="Work Sans"/>
              <a:buNone/>
              <a:defRPr>
                <a:latin typeface="Work Sans"/>
                <a:ea typeface="Work Sans"/>
                <a:cs typeface="Work Sans"/>
                <a:sym typeface="Work Sans"/>
              </a:defRPr>
            </a:lvl8pPr>
            <a:lvl9pPr lvl="8">
              <a:spcBef>
                <a:spcPts val="0"/>
              </a:spcBef>
              <a:spcAft>
                <a:spcPts val="0"/>
              </a:spcAft>
              <a:buSzPts val="1400"/>
              <a:buFont typeface="Work Sans"/>
              <a:buNone/>
              <a:defRPr>
                <a:latin typeface="Work Sans"/>
                <a:ea typeface="Work Sans"/>
                <a:cs typeface="Work Sans"/>
                <a:sym typeface="Work Sans"/>
              </a:defRPr>
            </a:lvl9pPr>
          </a:lstStyle>
          <a:p>
            <a:endParaRPr/>
          </a:p>
        </p:txBody>
      </p:sp>
      <p:sp>
        <p:nvSpPr>
          <p:cNvPr id="7" name="Google Shape;7;p1"/>
          <p:cNvSpPr txBox="1">
            <a:spLocks noGrp="1"/>
          </p:cNvSpPr>
          <p:nvPr>
            <p:ph type="body" idx="1"/>
          </p:nvPr>
        </p:nvSpPr>
        <p:spPr>
          <a:xfrm>
            <a:off x="1644400" y="2174225"/>
            <a:ext cx="5953200" cy="2174100"/>
          </a:xfrm>
          <a:prstGeom prst="rect">
            <a:avLst/>
          </a:prstGeom>
          <a:noFill/>
          <a:ln>
            <a:noFill/>
          </a:ln>
        </p:spPr>
        <p:txBody>
          <a:bodyPr spcFirstLastPara="1" wrap="square" lIns="91425" tIns="91425" rIns="91425" bIns="91425" anchor="t" anchorCtr="0">
            <a:noAutofit/>
          </a:bodyPr>
          <a:lstStyle>
            <a:lvl1pPr marL="457200" lvl="0"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1pPr>
            <a:lvl2pPr marL="914400" lvl="1"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2pPr>
            <a:lvl3pPr marL="1371600" lvl="2"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3pPr>
            <a:lvl4pPr marL="1828800" lvl="3"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4pPr>
            <a:lvl5pPr marL="2286000" lvl="4"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5pPr>
            <a:lvl6pPr marL="2743200" lvl="5"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6pPr>
            <a:lvl7pPr marL="3200400" lvl="6"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7pPr>
            <a:lvl8pPr marL="3657600" lvl="7"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8pPr>
            <a:lvl9pPr marL="4114800" lvl="8" indent="-304800">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Work Sans"/>
                <a:ea typeface="Work Sans"/>
                <a:cs typeface="Work Sans"/>
                <a:sym typeface="Work Sans"/>
              </a:defRPr>
            </a:lvl1pPr>
            <a:lvl2pPr lvl="1" algn="r">
              <a:buNone/>
              <a:defRPr sz="1300">
                <a:solidFill>
                  <a:schemeClr val="dk1"/>
                </a:solidFill>
                <a:latin typeface="Work Sans"/>
                <a:ea typeface="Work Sans"/>
                <a:cs typeface="Work Sans"/>
                <a:sym typeface="Work Sans"/>
              </a:defRPr>
            </a:lvl2pPr>
            <a:lvl3pPr lvl="2" algn="r">
              <a:buNone/>
              <a:defRPr sz="1300">
                <a:solidFill>
                  <a:schemeClr val="dk1"/>
                </a:solidFill>
                <a:latin typeface="Work Sans"/>
                <a:ea typeface="Work Sans"/>
                <a:cs typeface="Work Sans"/>
                <a:sym typeface="Work Sans"/>
              </a:defRPr>
            </a:lvl3pPr>
            <a:lvl4pPr lvl="3" algn="r">
              <a:buNone/>
              <a:defRPr sz="1300">
                <a:solidFill>
                  <a:schemeClr val="dk1"/>
                </a:solidFill>
                <a:latin typeface="Work Sans"/>
                <a:ea typeface="Work Sans"/>
                <a:cs typeface="Work Sans"/>
                <a:sym typeface="Work Sans"/>
              </a:defRPr>
            </a:lvl4pPr>
            <a:lvl5pPr lvl="4" algn="r">
              <a:buNone/>
              <a:defRPr sz="1300">
                <a:solidFill>
                  <a:schemeClr val="dk1"/>
                </a:solidFill>
                <a:latin typeface="Work Sans"/>
                <a:ea typeface="Work Sans"/>
                <a:cs typeface="Work Sans"/>
                <a:sym typeface="Work Sans"/>
              </a:defRPr>
            </a:lvl5pPr>
            <a:lvl6pPr lvl="5" algn="r">
              <a:buNone/>
              <a:defRPr sz="1300">
                <a:solidFill>
                  <a:schemeClr val="dk1"/>
                </a:solidFill>
                <a:latin typeface="Work Sans"/>
                <a:ea typeface="Work Sans"/>
                <a:cs typeface="Work Sans"/>
                <a:sym typeface="Work Sans"/>
              </a:defRPr>
            </a:lvl6pPr>
            <a:lvl7pPr lvl="6" algn="r">
              <a:buNone/>
              <a:defRPr sz="1300">
                <a:solidFill>
                  <a:schemeClr val="dk1"/>
                </a:solidFill>
                <a:latin typeface="Work Sans"/>
                <a:ea typeface="Work Sans"/>
                <a:cs typeface="Work Sans"/>
                <a:sym typeface="Work Sans"/>
              </a:defRPr>
            </a:lvl7pPr>
            <a:lvl8pPr lvl="7" algn="r">
              <a:buNone/>
              <a:defRPr sz="1300">
                <a:solidFill>
                  <a:schemeClr val="dk1"/>
                </a:solidFill>
                <a:latin typeface="Work Sans"/>
                <a:ea typeface="Work Sans"/>
                <a:cs typeface="Work Sans"/>
                <a:sym typeface="Work Sans"/>
              </a:defRPr>
            </a:lvl8pPr>
            <a:lvl9pPr lvl="8" algn="r">
              <a:buNone/>
              <a:defRPr sz="1300">
                <a:solidFill>
                  <a:schemeClr val="dk1"/>
                </a:solidFill>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92">
          <p15:clr>
            <a:srgbClr val="E46962"/>
          </p15:clr>
        </p15:guide>
        <p15:guide id="2" orient="horz" pos="3148">
          <p15:clr>
            <a:srgbClr val="E46962"/>
          </p15:clr>
        </p15:guide>
        <p15:guide id="3" pos="92">
          <p15:clr>
            <a:srgbClr val="E46962"/>
          </p15:clr>
        </p15:guide>
        <p15:guide id="4" pos="217">
          <p15:clr>
            <a:srgbClr val="E46962"/>
          </p15:clr>
        </p15:guide>
        <p15:guide id="5" pos="591">
          <p15:clr>
            <a:srgbClr val="E46962"/>
          </p15:clr>
        </p15:guide>
        <p15:guide id="6" pos="666">
          <p15:clr>
            <a:srgbClr val="E46962"/>
          </p15:clr>
        </p15:guide>
        <p15:guide id="7" pos="1041">
          <p15:clr>
            <a:srgbClr val="E46962"/>
          </p15:clr>
        </p15:guide>
        <p15:guide id="8" pos="1117">
          <p15:clr>
            <a:srgbClr val="E46962"/>
          </p15:clr>
        </p15:guide>
        <p15:guide id="9" pos="1491">
          <p15:clr>
            <a:srgbClr val="E46962"/>
          </p15:clr>
        </p15:guide>
        <p15:guide id="10" pos="1567">
          <p15:clr>
            <a:srgbClr val="E46962"/>
          </p15:clr>
        </p15:guide>
        <p15:guide id="11" pos="1942">
          <p15:clr>
            <a:srgbClr val="E46962"/>
          </p15:clr>
        </p15:guide>
        <p15:guide id="12" pos="2017">
          <p15:clr>
            <a:srgbClr val="E46962"/>
          </p15:clr>
        </p15:guide>
        <p15:guide id="13" pos="2392">
          <p15:clr>
            <a:srgbClr val="E46962"/>
          </p15:clr>
        </p15:guide>
        <p15:guide id="14" pos="2467">
          <p15:clr>
            <a:srgbClr val="E46962"/>
          </p15:clr>
        </p15:guide>
        <p15:guide id="15" pos="2842">
          <p15:clr>
            <a:srgbClr val="E46962"/>
          </p15:clr>
        </p15:guide>
        <p15:guide id="16" pos="2917">
          <p15:clr>
            <a:srgbClr val="E46962"/>
          </p15:clr>
        </p15:guide>
        <p15:guide id="17" pos="3292">
          <p15:clr>
            <a:srgbClr val="E46962"/>
          </p15:clr>
        </p15:guide>
        <p15:guide id="18" pos="3367">
          <p15:clr>
            <a:srgbClr val="E46962"/>
          </p15:clr>
        </p15:guide>
        <p15:guide id="19" pos="3742">
          <p15:clr>
            <a:srgbClr val="E46962"/>
          </p15:clr>
        </p15:guide>
        <p15:guide id="20" pos="3817">
          <p15:clr>
            <a:srgbClr val="E46962"/>
          </p15:clr>
        </p15:guide>
        <p15:guide id="21" pos="4192">
          <p15:clr>
            <a:srgbClr val="E46962"/>
          </p15:clr>
        </p15:guide>
        <p15:guide id="22" pos="4268">
          <p15:clr>
            <a:srgbClr val="E46962"/>
          </p15:clr>
        </p15:guide>
        <p15:guide id="23" pos="4642">
          <p15:clr>
            <a:srgbClr val="E46962"/>
          </p15:clr>
        </p15:guide>
        <p15:guide id="24" pos="4718">
          <p15:clr>
            <a:srgbClr val="E46962"/>
          </p15:clr>
        </p15:guide>
        <p15:guide id="25" pos="5168">
          <p15:clr>
            <a:srgbClr val="E46962"/>
          </p15:clr>
        </p15:guide>
        <p15:guide id="26" pos="5093">
          <p15:clr>
            <a:srgbClr val="E46962"/>
          </p15:clr>
        </p15:guide>
        <p15:guide id="27" pos="5543">
          <p15:clr>
            <a:srgbClr val="E46962"/>
          </p15:clr>
        </p15:guide>
        <p15:guide id="28" pos="5668">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47"/>
          <p:cNvSpPr txBox="1">
            <a:spLocks noGrp="1"/>
          </p:cNvSpPr>
          <p:nvPr>
            <p:ph type="title"/>
          </p:nvPr>
        </p:nvSpPr>
        <p:spPr>
          <a:xfrm>
            <a:off x="-209775" y="967800"/>
            <a:ext cx="7224300" cy="160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800">
                <a:latin typeface="Work Sans Medium"/>
                <a:ea typeface="Work Sans Medium"/>
                <a:cs typeface="Work Sans Medium"/>
                <a:sym typeface="Work Sans Medium"/>
              </a:rPr>
              <a:t>HOSPITALITY DASHBOARD                       </a:t>
            </a:r>
            <a:endParaRPr sz="3800">
              <a:latin typeface="Work Sans Medium"/>
              <a:ea typeface="Work Sans Medium"/>
              <a:cs typeface="Work Sans Medium"/>
              <a:sym typeface="Work Sans Medium"/>
            </a:endParaRPr>
          </a:p>
          <a:p>
            <a:pPr marL="0" lvl="0" indent="0" algn="ctr" rtl="0">
              <a:spcBef>
                <a:spcPts val="0"/>
              </a:spcBef>
              <a:spcAft>
                <a:spcPts val="0"/>
              </a:spcAft>
              <a:buNone/>
            </a:pPr>
            <a:endParaRPr sz="3800">
              <a:latin typeface="Work Sans Medium"/>
              <a:ea typeface="Work Sans Medium"/>
              <a:cs typeface="Work Sans Medium"/>
              <a:sym typeface="Work Sans Medium"/>
            </a:endParaRPr>
          </a:p>
          <a:p>
            <a:pPr marL="0" lvl="0" indent="0" algn="ctr" rtl="0">
              <a:spcBef>
                <a:spcPts val="0"/>
              </a:spcBef>
              <a:spcAft>
                <a:spcPts val="0"/>
              </a:spcAft>
              <a:buNone/>
            </a:pPr>
            <a:r>
              <a:rPr lang="en" sz="3800">
                <a:latin typeface="Work Sans Medium"/>
                <a:ea typeface="Work Sans Medium"/>
                <a:cs typeface="Work Sans Medium"/>
                <a:sym typeface="Work Sans Medium"/>
              </a:rPr>
              <a:t>ANALYSIS</a:t>
            </a:r>
            <a:endParaRPr sz="3800"/>
          </a:p>
        </p:txBody>
      </p:sp>
      <p:sp>
        <p:nvSpPr>
          <p:cNvPr id="524" name="Google Shape;524;p47"/>
          <p:cNvSpPr txBox="1">
            <a:spLocks noGrp="1"/>
          </p:cNvSpPr>
          <p:nvPr>
            <p:ph type="body" idx="3"/>
          </p:nvPr>
        </p:nvSpPr>
        <p:spPr>
          <a:xfrm>
            <a:off x="1719800" y="3874450"/>
            <a:ext cx="2964300" cy="435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a:t>BY GROUP 1</a:t>
            </a:r>
            <a:endParaRPr/>
          </a:p>
        </p:txBody>
      </p:sp>
      <p:pic>
        <p:nvPicPr>
          <p:cNvPr id="525" name="Google Shape;525;p47"/>
          <p:cNvPicPr preferRelativeResize="0"/>
          <p:nvPr/>
        </p:nvPicPr>
        <p:blipFill>
          <a:blip r:embed="rId3">
            <a:alphaModFix/>
          </a:blip>
          <a:stretch>
            <a:fillRect/>
          </a:stretch>
        </p:blipFill>
        <p:spPr>
          <a:xfrm>
            <a:off x="6655050" y="2571750"/>
            <a:ext cx="2488950" cy="25717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6"/>
          <p:cNvSpPr txBox="1">
            <a:spLocks noGrp="1"/>
          </p:cNvSpPr>
          <p:nvPr>
            <p:ph type="title" idx="4294967295"/>
          </p:nvPr>
        </p:nvSpPr>
        <p:spPr>
          <a:xfrm>
            <a:off x="860925" y="3058800"/>
            <a:ext cx="3876300" cy="554100"/>
          </a:xfrm>
          <a:prstGeom prst="rect">
            <a:avLst/>
          </a:prstGeom>
        </p:spPr>
        <p:txBody>
          <a:bodyPr spcFirstLastPara="1" wrap="square" lIns="91425" tIns="91425" rIns="91425" bIns="91425" anchor="t" anchorCtr="0">
            <a:noAutofit/>
          </a:bodyPr>
          <a:lstStyle/>
          <a:p>
            <a:pPr marL="0" lvl="0" indent="0" algn="l" rtl="0">
              <a:spcBef>
                <a:spcPts val="700"/>
              </a:spcBef>
              <a:spcAft>
                <a:spcPts val="0"/>
              </a:spcAft>
              <a:buClr>
                <a:schemeClr val="dk1"/>
              </a:buClr>
              <a:buSzPts val="1100"/>
              <a:buFont typeface="Arial"/>
              <a:buNone/>
            </a:pPr>
            <a:r>
              <a:rPr lang="en" sz="1800" b="1">
                <a:solidFill>
                  <a:schemeClr val="lt1"/>
                </a:solidFill>
                <a:latin typeface="Work Sans"/>
                <a:ea typeface="Work Sans"/>
                <a:cs typeface="Work Sans"/>
                <a:sym typeface="Work Sans"/>
              </a:rPr>
              <a:t> Enhance Customer Experience</a:t>
            </a:r>
            <a:endParaRPr/>
          </a:p>
        </p:txBody>
      </p:sp>
      <p:sp>
        <p:nvSpPr>
          <p:cNvPr id="614" name="Google Shape;614;p56"/>
          <p:cNvSpPr txBox="1">
            <a:spLocks noGrp="1"/>
          </p:cNvSpPr>
          <p:nvPr>
            <p:ph type="title" idx="4"/>
          </p:nvPr>
        </p:nvSpPr>
        <p:spPr>
          <a:xfrm>
            <a:off x="860913" y="995275"/>
            <a:ext cx="3876300" cy="461700"/>
          </a:xfrm>
          <a:prstGeom prst="rect">
            <a:avLst/>
          </a:prstGeom>
        </p:spPr>
        <p:txBody>
          <a:bodyPr spcFirstLastPara="1" wrap="square" lIns="91425" tIns="91425" rIns="91425" bIns="91425" anchor="t" anchorCtr="0">
            <a:spAutoFit/>
          </a:bodyPr>
          <a:lstStyle/>
          <a:p>
            <a:pPr marL="0" lvl="0" indent="0" algn="l" rtl="0">
              <a:spcBef>
                <a:spcPts val="700"/>
              </a:spcBef>
              <a:spcAft>
                <a:spcPts val="0"/>
              </a:spcAft>
              <a:buClr>
                <a:schemeClr val="dk1"/>
              </a:buClr>
              <a:buSzPts val="1100"/>
              <a:buFont typeface="Arial"/>
              <a:buNone/>
            </a:pPr>
            <a:r>
              <a:rPr lang="en" sz="1800" b="1">
                <a:latin typeface="Work Sans"/>
                <a:ea typeface="Work Sans"/>
                <a:cs typeface="Work Sans"/>
                <a:sym typeface="Work Sans"/>
              </a:rPr>
              <a:t> Leverage Booking Platforms</a:t>
            </a:r>
            <a:endParaRPr sz="2800"/>
          </a:p>
        </p:txBody>
      </p:sp>
      <p:sp>
        <p:nvSpPr>
          <p:cNvPr id="615" name="Google Shape;615;p56"/>
          <p:cNvSpPr txBox="1">
            <a:spLocks noGrp="1"/>
          </p:cNvSpPr>
          <p:nvPr>
            <p:ph type="title"/>
          </p:nvPr>
        </p:nvSpPr>
        <p:spPr>
          <a:xfrm>
            <a:off x="5061113" y="995275"/>
            <a:ext cx="3876300" cy="461700"/>
          </a:xfrm>
          <a:prstGeom prst="rect">
            <a:avLst/>
          </a:prstGeom>
        </p:spPr>
        <p:txBody>
          <a:bodyPr spcFirstLastPara="1" wrap="square" lIns="91425" tIns="91425" rIns="91425" bIns="91425" anchor="t" anchorCtr="0">
            <a:spAutoFit/>
          </a:bodyPr>
          <a:lstStyle/>
          <a:p>
            <a:pPr marL="0" lvl="0" indent="0" algn="l" rtl="0">
              <a:spcBef>
                <a:spcPts val="700"/>
              </a:spcBef>
              <a:spcAft>
                <a:spcPts val="0"/>
              </a:spcAft>
              <a:buClr>
                <a:schemeClr val="dk1"/>
              </a:buClr>
              <a:buSzPts val="1100"/>
              <a:buFont typeface="Arial"/>
              <a:buNone/>
            </a:pPr>
            <a:r>
              <a:rPr lang="en" sz="1800" b="1">
                <a:latin typeface="Work Sans"/>
                <a:ea typeface="Work Sans"/>
                <a:cs typeface="Work Sans"/>
                <a:sym typeface="Work Sans"/>
              </a:rPr>
              <a:t> Optimize Pricing &amp; Promotions</a:t>
            </a:r>
            <a:endParaRPr sz="2800"/>
          </a:p>
        </p:txBody>
      </p:sp>
      <p:sp>
        <p:nvSpPr>
          <p:cNvPr id="616" name="Google Shape;616;p56"/>
          <p:cNvSpPr txBox="1">
            <a:spLocks noGrp="1"/>
          </p:cNvSpPr>
          <p:nvPr>
            <p:ph type="body" idx="5"/>
          </p:nvPr>
        </p:nvSpPr>
        <p:spPr>
          <a:xfrm>
            <a:off x="748550" y="1667225"/>
            <a:ext cx="4188000" cy="615600"/>
          </a:xfrm>
          <a:prstGeom prst="rect">
            <a:avLst/>
          </a:prstGeom>
        </p:spPr>
        <p:txBody>
          <a:bodyPr spcFirstLastPara="1" wrap="square" lIns="91425" tIns="91425" rIns="91425" bIns="91425" anchor="t" anchorCtr="0">
            <a:spAutoFit/>
          </a:bodyPr>
          <a:lstStyle/>
          <a:p>
            <a:pPr marL="457200" lvl="0" indent="-304800" algn="l" rtl="0">
              <a:spcBef>
                <a:spcPts val="700"/>
              </a:spcBef>
              <a:spcAft>
                <a:spcPts val="0"/>
              </a:spcAft>
              <a:buSzPts val="1200"/>
              <a:buChar char="●"/>
            </a:pPr>
            <a:r>
              <a:rPr lang="en" sz="1400"/>
              <a:t>Focus marketing efforts on platforms generating the most revenue.</a:t>
            </a:r>
            <a:endParaRPr/>
          </a:p>
        </p:txBody>
      </p:sp>
      <p:sp>
        <p:nvSpPr>
          <p:cNvPr id="617" name="Google Shape;617;p56"/>
          <p:cNvSpPr txBox="1">
            <a:spLocks noGrp="1"/>
          </p:cNvSpPr>
          <p:nvPr>
            <p:ph type="body" idx="4294967295"/>
          </p:nvPr>
        </p:nvSpPr>
        <p:spPr>
          <a:xfrm>
            <a:off x="748550" y="3809325"/>
            <a:ext cx="4188000" cy="923400"/>
          </a:xfrm>
          <a:prstGeom prst="rect">
            <a:avLst/>
          </a:prstGeom>
        </p:spPr>
        <p:txBody>
          <a:bodyPr spcFirstLastPara="1" wrap="square" lIns="91425" tIns="91425" rIns="91425" bIns="91425" anchor="t" anchorCtr="0">
            <a:noAutofit/>
          </a:bodyPr>
          <a:lstStyle/>
          <a:p>
            <a:pPr marL="457200" lvl="0" indent="-317500" algn="l" rtl="0">
              <a:spcBef>
                <a:spcPts val="700"/>
              </a:spcBef>
              <a:spcAft>
                <a:spcPts val="0"/>
              </a:spcAft>
              <a:buClr>
                <a:schemeClr val="lt1"/>
              </a:buClr>
              <a:buSzPts val="1400"/>
              <a:buChar char="●"/>
            </a:pPr>
            <a:r>
              <a:rPr lang="en" sz="1400">
                <a:solidFill>
                  <a:schemeClr val="lt1"/>
                </a:solidFill>
              </a:rPr>
              <a:t>Encourage more guests to leave ratings for service improvements.</a:t>
            </a:r>
            <a:endParaRPr sz="1400"/>
          </a:p>
          <a:p>
            <a:pPr marL="457200" lvl="0" indent="0" algn="l" rtl="0">
              <a:spcBef>
                <a:spcPts val="0"/>
              </a:spcBef>
              <a:spcAft>
                <a:spcPts val="0"/>
              </a:spcAft>
              <a:buNone/>
            </a:pPr>
            <a:endParaRPr/>
          </a:p>
        </p:txBody>
      </p:sp>
      <p:sp>
        <p:nvSpPr>
          <p:cNvPr id="618" name="Google Shape;618;p56"/>
          <p:cNvSpPr txBox="1">
            <a:spLocks noGrp="1"/>
          </p:cNvSpPr>
          <p:nvPr>
            <p:ph type="body" idx="4294967295"/>
          </p:nvPr>
        </p:nvSpPr>
        <p:spPr>
          <a:xfrm>
            <a:off x="4936551" y="3809325"/>
            <a:ext cx="4188000" cy="923400"/>
          </a:xfrm>
          <a:prstGeom prst="rect">
            <a:avLst/>
          </a:prstGeom>
        </p:spPr>
        <p:txBody>
          <a:bodyPr spcFirstLastPara="1" wrap="square" lIns="91425" tIns="91425" rIns="91425" bIns="91425" anchor="t" anchorCtr="0">
            <a:noAutofit/>
          </a:bodyPr>
          <a:lstStyle/>
          <a:p>
            <a:pPr marL="457200" lvl="0" indent="-304800" algn="l" rtl="0">
              <a:spcBef>
                <a:spcPts val="700"/>
              </a:spcBef>
              <a:spcAft>
                <a:spcPts val="0"/>
              </a:spcAft>
              <a:buSzPts val="1200"/>
              <a:buChar char="●"/>
            </a:pPr>
            <a:r>
              <a:rPr lang="en" sz="1400"/>
              <a:t>Implement better booking policies to reduce lost revenue.</a:t>
            </a:r>
            <a:endParaRPr/>
          </a:p>
          <a:p>
            <a:pPr marL="0" lvl="0" indent="0" algn="l" rtl="0">
              <a:spcBef>
                <a:spcPts val="0"/>
              </a:spcBef>
              <a:spcAft>
                <a:spcPts val="0"/>
              </a:spcAft>
              <a:buNone/>
            </a:pPr>
            <a:endParaRPr/>
          </a:p>
        </p:txBody>
      </p:sp>
      <p:sp>
        <p:nvSpPr>
          <p:cNvPr id="619" name="Google Shape;619;p56"/>
          <p:cNvSpPr txBox="1">
            <a:spLocks noGrp="1"/>
          </p:cNvSpPr>
          <p:nvPr>
            <p:ph type="body" idx="3"/>
          </p:nvPr>
        </p:nvSpPr>
        <p:spPr>
          <a:xfrm>
            <a:off x="4936550" y="1653400"/>
            <a:ext cx="4188000" cy="890100"/>
          </a:xfrm>
          <a:prstGeom prst="rect">
            <a:avLst/>
          </a:prstGeom>
        </p:spPr>
        <p:txBody>
          <a:bodyPr spcFirstLastPara="1" wrap="square" lIns="91425" tIns="91425" rIns="91425" bIns="91425" anchor="t" anchorCtr="0">
            <a:spAutoFit/>
          </a:bodyPr>
          <a:lstStyle/>
          <a:p>
            <a:pPr marL="457200" lvl="0" indent="-304800" algn="l" rtl="0">
              <a:spcBef>
                <a:spcPts val="700"/>
              </a:spcBef>
              <a:spcAft>
                <a:spcPts val="0"/>
              </a:spcAft>
              <a:buClr>
                <a:schemeClr val="lt1"/>
              </a:buClr>
              <a:buSzPts val="1200"/>
              <a:buChar char="●"/>
            </a:pPr>
            <a:r>
              <a:rPr lang="en" sz="1400"/>
              <a:t>Adjust pricing for low-occupancy hotels to increase bookings.</a:t>
            </a:r>
            <a:endParaRPr sz="1400"/>
          </a:p>
          <a:p>
            <a:pPr marL="457200" lvl="0" indent="0" algn="l" rtl="0">
              <a:spcBef>
                <a:spcPts val="700"/>
              </a:spcBef>
              <a:spcAft>
                <a:spcPts val="0"/>
              </a:spcAft>
              <a:buNone/>
            </a:pPr>
            <a:endParaRPr/>
          </a:p>
        </p:txBody>
      </p:sp>
      <p:sp>
        <p:nvSpPr>
          <p:cNvPr id="620" name="Google Shape;620;p56"/>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10</a:t>
            </a:fld>
            <a:endParaRPr/>
          </a:p>
        </p:txBody>
      </p:sp>
      <p:sp>
        <p:nvSpPr>
          <p:cNvPr id="621" name="Google Shape;621;p56"/>
          <p:cNvSpPr txBox="1">
            <a:spLocks noGrp="1"/>
          </p:cNvSpPr>
          <p:nvPr>
            <p:ph type="title" idx="8"/>
          </p:nvPr>
        </p:nvSpPr>
        <p:spPr>
          <a:xfrm>
            <a:off x="5061113" y="3151200"/>
            <a:ext cx="3876300" cy="461700"/>
          </a:xfrm>
          <a:prstGeom prst="rect">
            <a:avLst/>
          </a:prstGeom>
        </p:spPr>
        <p:txBody>
          <a:bodyPr spcFirstLastPara="1" wrap="square" lIns="91425" tIns="91425" rIns="91425" bIns="91425" anchor="t" anchorCtr="0">
            <a:spAutoFit/>
          </a:bodyPr>
          <a:lstStyle/>
          <a:p>
            <a:pPr marL="0" lvl="0" indent="0" algn="l" rtl="0">
              <a:spcBef>
                <a:spcPts val="700"/>
              </a:spcBef>
              <a:spcAft>
                <a:spcPts val="0"/>
              </a:spcAft>
              <a:buClr>
                <a:schemeClr val="dk1"/>
              </a:buClr>
              <a:buSzPts val="1100"/>
              <a:buFont typeface="Arial"/>
              <a:buNone/>
            </a:pPr>
            <a:r>
              <a:rPr lang="en" sz="1800" b="1">
                <a:latin typeface="Work Sans"/>
                <a:ea typeface="Work Sans"/>
                <a:cs typeface="Work Sans"/>
                <a:sym typeface="Work Sans"/>
              </a:rPr>
              <a:t> Minimize Cancellations</a:t>
            </a:r>
            <a:r>
              <a:rPr lang="en" sz="1400" b="1">
                <a:latin typeface="Work Sans"/>
                <a:ea typeface="Work Sans"/>
                <a:cs typeface="Work Sans"/>
                <a:sym typeface="Work Sans"/>
              </a:rPr>
              <a:t> </a:t>
            </a:r>
            <a:endParaRPr/>
          </a:p>
        </p:txBody>
      </p:sp>
      <p:sp>
        <p:nvSpPr>
          <p:cNvPr id="622" name="Google Shape;622;p56"/>
          <p:cNvSpPr txBox="1"/>
          <p:nvPr/>
        </p:nvSpPr>
        <p:spPr>
          <a:xfrm>
            <a:off x="665125" y="-50"/>
            <a:ext cx="8478900" cy="8913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3800">
                <a:solidFill>
                  <a:schemeClr val="dk1"/>
                </a:solidFill>
                <a:latin typeface="Work Sans Medium"/>
                <a:ea typeface="Work Sans Medium"/>
                <a:cs typeface="Work Sans Medium"/>
                <a:sym typeface="Work Sans Medium"/>
              </a:rPr>
              <a:t>RECOMMENDATION AND INSIGHTS</a:t>
            </a:r>
            <a:endParaRPr sz="3800">
              <a:solidFill>
                <a:schemeClr val="dk1"/>
              </a:solidFill>
              <a:latin typeface="Work Sans Medium"/>
              <a:ea typeface="Work Sans Medium"/>
              <a:cs typeface="Work Sans Medium"/>
              <a:sym typeface="Work Sans Medium"/>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16"/>
                                        </p:tgtEl>
                                        <p:attrNameLst>
                                          <p:attrName>style.visibility</p:attrName>
                                        </p:attrNameLst>
                                      </p:cBhvr>
                                      <p:to>
                                        <p:strVal val="visible"/>
                                      </p:to>
                                    </p:set>
                                    <p:anim calcmode="lin" valueType="num">
                                      <p:cBhvr additive="base">
                                        <p:cTn id="7" dur="1000"/>
                                        <p:tgtEl>
                                          <p:spTgt spid="61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619"/>
                                        </p:tgtEl>
                                        <p:attrNameLst>
                                          <p:attrName>style.visibility</p:attrName>
                                        </p:attrNameLst>
                                      </p:cBhvr>
                                      <p:to>
                                        <p:strVal val="visible"/>
                                      </p:to>
                                    </p:set>
                                    <p:anim calcmode="lin" valueType="num">
                                      <p:cBhvr additive="base">
                                        <p:cTn id="12" dur="1000"/>
                                        <p:tgtEl>
                                          <p:spTgt spid="619"/>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617"/>
                                        </p:tgtEl>
                                        <p:attrNameLst>
                                          <p:attrName>style.visibility</p:attrName>
                                        </p:attrNameLst>
                                      </p:cBhvr>
                                      <p:to>
                                        <p:strVal val="visible"/>
                                      </p:to>
                                    </p:set>
                                    <p:anim calcmode="lin" valueType="num">
                                      <p:cBhvr additive="base">
                                        <p:cTn id="17" dur="1000"/>
                                        <p:tgtEl>
                                          <p:spTgt spid="617"/>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618"/>
                                        </p:tgtEl>
                                        <p:attrNameLst>
                                          <p:attrName>style.visibility</p:attrName>
                                        </p:attrNameLst>
                                      </p:cBhvr>
                                      <p:to>
                                        <p:strVal val="visible"/>
                                      </p:to>
                                    </p:set>
                                    <p:anim calcmode="lin" valueType="num">
                                      <p:cBhvr additive="base">
                                        <p:cTn id="22" dur="1000"/>
                                        <p:tgtEl>
                                          <p:spTgt spid="61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57"/>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11</a:t>
            </a:fld>
            <a:endParaRPr/>
          </a:p>
        </p:txBody>
      </p:sp>
      <p:sp>
        <p:nvSpPr>
          <p:cNvPr id="628" name="Google Shape;628;p57"/>
          <p:cNvSpPr txBox="1">
            <a:spLocks noGrp="1"/>
          </p:cNvSpPr>
          <p:nvPr>
            <p:ph type="title"/>
          </p:nvPr>
        </p:nvSpPr>
        <p:spPr>
          <a:xfrm>
            <a:off x="701000" y="145525"/>
            <a:ext cx="5001900" cy="90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CONCLUSION</a:t>
            </a:r>
            <a:endParaRPr sz="3800"/>
          </a:p>
        </p:txBody>
      </p:sp>
      <p:sp>
        <p:nvSpPr>
          <p:cNvPr id="629" name="Google Shape;629;p57"/>
          <p:cNvSpPr txBox="1"/>
          <p:nvPr/>
        </p:nvSpPr>
        <p:spPr>
          <a:xfrm>
            <a:off x="747600" y="1249550"/>
            <a:ext cx="6516000" cy="30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endParaRPr sz="1200" b="1">
              <a:solidFill>
                <a:schemeClr val="dk1"/>
              </a:solidFill>
            </a:endParaRPr>
          </a:p>
          <a:p>
            <a:pPr marL="0" lvl="0" indent="0" algn="just" rtl="0">
              <a:lnSpc>
                <a:spcPct val="115000"/>
              </a:lnSpc>
              <a:spcBef>
                <a:spcPts val="1200"/>
              </a:spcBef>
              <a:spcAft>
                <a:spcPts val="0"/>
              </a:spcAft>
              <a:buClr>
                <a:schemeClr val="dk1"/>
              </a:buClr>
              <a:buSzPts val="1100"/>
              <a:buFont typeface="Arial"/>
              <a:buNone/>
            </a:pPr>
            <a:r>
              <a:rPr lang="en">
                <a:solidFill>
                  <a:schemeClr val="dk1"/>
                </a:solidFill>
                <a:latin typeface="Work Sans"/>
                <a:ea typeface="Work Sans"/>
                <a:cs typeface="Work Sans"/>
                <a:sym typeface="Work Sans"/>
              </a:rPr>
              <a:t>Through comprehensive data analysis and visualization, we delivered actionable insights that empower stakeholders to make informed decisions. Our interactive dashboards effectively highlight key business metrics, facilitating better understanding of booking trends, revenue optimization, and customer behavior. This project demonstrates the value of data-driven strategies in improving operational efficiency and enhancing business performance.</a:t>
            </a:r>
            <a:endParaRPr>
              <a:solidFill>
                <a:schemeClr val="dk1"/>
              </a:solidFill>
              <a:latin typeface="Work Sans"/>
              <a:ea typeface="Work Sans"/>
              <a:cs typeface="Work Sans"/>
              <a:sym typeface="Work Sans"/>
            </a:endParaRPr>
          </a:p>
          <a:p>
            <a:pPr marL="0" lvl="0" indent="0" algn="just" rtl="0">
              <a:lnSpc>
                <a:spcPct val="115000"/>
              </a:lnSpc>
              <a:spcBef>
                <a:spcPts val="1200"/>
              </a:spcBef>
              <a:spcAft>
                <a:spcPts val="0"/>
              </a:spcAft>
              <a:buClr>
                <a:schemeClr val="dk1"/>
              </a:buClr>
              <a:buSzPts val="1100"/>
              <a:buFont typeface="Arial"/>
              <a:buNone/>
            </a:pPr>
            <a:r>
              <a:rPr lang="en">
                <a:solidFill>
                  <a:schemeClr val="dk1"/>
                </a:solidFill>
                <a:latin typeface="Work Sans"/>
                <a:ea typeface="Work Sans"/>
                <a:cs typeface="Work Sans"/>
                <a:sym typeface="Work Sans"/>
              </a:rPr>
              <a:t>Next Steps: Implement strategies based on these insights and monitor the impact.</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1200"/>
              </a:spcAft>
              <a:buClr>
                <a:schemeClr val="dk1"/>
              </a:buClr>
              <a:buSzPts val="1100"/>
              <a:buFont typeface="Arial"/>
              <a:buNone/>
            </a:pPr>
            <a:endParaRPr>
              <a:solidFill>
                <a:schemeClr val="dk1"/>
              </a:solidFill>
            </a:endParaRPr>
          </a:p>
        </p:txBody>
      </p:sp>
      <p:pic>
        <p:nvPicPr>
          <p:cNvPr id="630" name="Google Shape;630;p57" title="download__1_-removebg-preview.png"/>
          <p:cNvPicPr preferRelativeResize="0"/>
          <p:nvPr/>
        </p:nvPicPr>
        <p:blipFill>
          <a:blip r:embed="rId3">
            <a:alphaModFix/>
          </a:blip>
          <a:stretch>
            <a:fillRect/>
          </a:stretch>
        </p:blipFill>
        <p:spPr>
          <a:xfrm>
            <a:off x="7369750" y="0"/>
            <a:ext cx="1774250" cy="3233675"/>
          </a:xfrm>
          <a:prstGeom prst="rect">
            <a:avLst/>
          </a:prstGeom>
          <a:noFill/>
          <a:ln>
            <a:noFill/>
          </a:ln>
          <a:effectLst>
            <a:reflection stA="0" endPos="30000" fadeDir="5400012" sy="-100000" algn="bl" rotWithShape="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58"/>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12</a:t>
            </a:fld>
            <a:endParaRPr/>
          </a:p>
        </p:txBody>
      </p:sp>
      <p:pic>
        <p:nvPicPr>
          <p:cNvPr id="636" name="Google Shape;636;p58"/>
          <p:cNvPicPr preferRelativeResize="0"/>
          <p:nvPr/>
        </p:nvPicPr>
        <p:blipFill>
          <a:blip r:embed="rId3">
            <a:alphaModFix/>
          </a:blip>
          <a:stretch>
            <a:fillRect/>
          </a:stretch>
        </p:blipFill>
        <p:spPr>
          <a:xfrm>
            <a:off x="747600" y="0"/>
            <a:ext cx="8396399" cy="49980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59"/>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13</a:t>
            </a:fld>
            <a:endParaRPr/>
          </a:p>
        </p:txBody>
      </p:sp>
      <p:pic>
        <p:nvPicPr>
          <p:cNvPr id="642" name="Google Shape;642;p59"/>
          <p:cNvPicPr preferRelativeResize="0"/>
          <p:nvPr/>
        </p:nvPicPr>
        <p:blipFill rotWithShape="1">
          <a:blip r:embed="rId3">
            <a:alphaModFix/>
          </a:blip>
          <a:srcRect t="4446" b="3869"/>
          <a:stretch/>
        </p:blipFill>
        <p:spPr>
          <a:xfrm>
            <a:off x="747600" y="0"/>
            <a:ext cx="83964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60"/>
          <p:cNvSpPr txBox="1">
            <a:spLocks noGrp="1"/>
          </p:cNvSpPr>
          <p:nvPr>
            <p:ph type="subTitle" idx="1"/>
          </p:nvPr>
        </p:nvSpPr>
        <p:spPr>
          <a:xfrm rot="-5400000">
            <a:off x="-329800" y="3924150"/>
            <a:ext cx="1402200" cy="74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0"/>
          <p:cNvSpPr txBox="1">
            <a:spLocks noGrp="1"/>
          </p:cNvSpPr>
          <p:nvPr>
            <p:ph type="subTitle" idx="2"/>
          </p:nvPr>
        </p:nvSpPr>
        <p:spPr>
          <a:xfrm rot="-5400000">
            <a:off x="-613650" y="2199900"/>
            <a:ext cx="1971000" cy="7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49" name="Google Shape;649;p60" title="Screenshot 2025-03-10 224046.png"/>
          <p:cNvPicPr preferRelativeResize="0"/>
          <p:nvPr/>
        </p:nvPicPr>
        <p:blipFill>
          <a:blip r:embed="rId3">
            <a:alphaModFix/>
          </a:blip>
          <a:stretch>
            <a:fillRect/>
          </a:stretch>
        </p:blipFill>
        <p:spPr>
          <a:xfrm>
            <a:off x="744050" y="0"/>
            <a:ext cx="8399949" cy="5143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61"/>
          <p:cNvSpPr txBox="1">
            <a:spLocks noGrp="1"/>
          </p:cNvSpPr>
          <p:nvPr>
            <p:ph type="title" idx="4294967295"/>
          </p:nvPr>
        </p:nvSpPr>
        <p:spPr>
          <a:xfrm>
            <a:off x="1652150" y="1483450"/>
            <a:ext cx="6655200" cy="200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a:solidFill>
                  <a:schemeClr val="lt1"/>
                </a:solidFill>
              </a:rPr>
              <a:t>THANK YOU</a:t>
            </a:r>
            <a:endParaRPr sz="6000">
              <a:solidFill>
                <a:schemeClr val="lt1"/>
              </a:solidFill>
            </a:endParaRPr>
          </a:p>
          <a:p>
            <a:pPr marL="0" lvl="0" indent="0" algn="ctr" rtl="0">
              <a:lnSpc>
                <a:spcPct val="115000"/>
              </a:lnSpc>
              <a:spcBef>
                <a:spcPts val="1200"/>
              </a:spcBef>
              <a:spcAft>
                <a:spcPts val="0"/>
              </a:spcAft>
              <a:buClr>
                <a:schemeClr val="dk1"/>
              </a:buClr>
              <a:buSzPts val="1100"/>
              <a:buFont typeface="Arial"/>
              <a:buNone/>
            </a:pPr>
            <a:r>
              <a:rPr lang="en" sz="1100" b="1">
                <a:solidFill>
                  <a:schemeClr val="lt1"/>
                </a:solidFill>
                <a:latin typeface="Work Sans"/>
                <a:ea typeface="Work Sans"/>
                <a:cs typeface="Work Sans"/>
                <a:sym typeface="Work Sans"/>
              </a:rPr>
              <a:t>We appreciate your time and attention. Please reach out if you have any further questions.</a:t>
            </a:r>
            <a:endParaRPr sz="1100" b="1">
              <a:solidFill>
                <a:schemeClr val="lt1"/>
              </a:solidFill>
              <a:latin typeface="Work Sans"/>
              <a:ea typeface="Work Sans"/>
              <a:cs typeface="Work Sans"/>
              <a:sym typeface="Work Sans"/>
            </a:endParaRPr>
          </a:p>
          <a:p>
            <a:pPr marL="0" lvl="0" indent="0" algn="l" rtl="0">
              <a:spcBef>
                <a:spcPts val="1200"/>
              </a:spcBef>
              <a:spcAft>
                <a:spcPts val="0"/>
              </a:spcAft>
              <a:buNone/>
            </a:pPr>
            <a:endParaRPr sz="60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54"/>
                                        </p:tgtEl>
                                        <p:attrNameLst>
                                          <p:attrName>style.visibility</p:attrName>
                                        </p:attrNameLst>
                                      </p:cBhvr>
                                      <p:to>
                                        <p:strVal val="visible"/>
                                      </p:to>
                                    </p:set>
                                    <p:anim calcmode="lin" valueType="num">
                                      <p:cBhvr additive="base">
                                        <p:cTn id="7" dur="1000"/>
                                        <p:tgtEl>
                                          <p:spTgt spid="65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48"/>
          <p:cNvSpPr txBox="1">
            <a:spLocks noGrp="1"/>
          </p:cNvSpPr>
          <p:nvPr>
            <p:ph type="title"/>
          </p:nvPr>
        </p:nvSpPr>
        <p:spPr>
          <a:xfrm>
            <a:off x="588750" y="1331100"/>
            <a:ext cx="6655200" cy="3666900"/>
          </a:xfrm>
          <a:prstGeom prst="rect">
            <a:avLst/>
          </a:prstGeom>
        </p:spPr>
        <p:txBody>
          <a:bodyPr spcFirstLastPara="1" wrap="square" lIns="91425" tIns="91425" rIns="91425" bIns="91425" anchor="b" anchorCtr="0">
            <a:noAutofit/>
          </a:bodyPr>
          <a:lstStyle/>
          <a:p>
            <a:pPr marL="457200" lvl="0" indent="-317500" algn="l" rtl="0">
              <a:lnSpc>
                <a:spcPct val="80000"/>
              </a:lnSpc>
              <a:spcBef>
                <a:spcPts val="1200"/>
              </a:spcBef>
              <a:spcAft>
                <a:spcPts val="0"/>
              </a:spcAft>
              <a:buSzPts val="1400"/>
              <a:buChar char="●"/>
            </a:pPr>
            <a:r>
              <a:rPr lang="en" sz="1400"/>
              <a:t>Examines important variables like total bookings, revenue, customer ratings, cancellations, and occupancy by analyzing hotel booking data.</a:t>
            </a:r>
            <a:endParaRPr sz="1400"/>
          </a:p>
          <a:p>
            <a:pPr marL="914400" lvl="0" indent="0" algn="l" rtl="0">
              <a:lnSpc>
                <a:spcPct val="80000"/>
              </a:lnSpc>
              <a:spcBef>
                <a:spcPts val="1200"/>
              </a:spcBef>
              <a:spcAft>
                <a:spcPts val="0"/>
              </a:spcAft>
              <a:buNone/>
            </a:pPr>
            <a:endParaRPr sz="1400"/>
          </a:p>
          <a:p>
            <a:pPr marL="457200" lvl="0" indent="-317500" algn="l" rtl="0">
              <a:lnSpc>
                <a:spcPct val="80000"/>
              </a:lnSpc>
              <a:spcBef>
                <a:spcPts val="1200"/>
              </a:spcBef>
              <a:spcAft>
                <a:spcPts val="0"/>
              </a:spcAft>
              <a:buSzPts val="1400"/>
              <a:buChar char="●"/>
            </a:pPr>
            <a:r>
              <a:rPr lang="en" sz="1400"/>
              <a:t>Data gathering, cleaning, and examining using different programs, including SQL, Excel, Power BI, and Tableau. </a:t>
            </a:r>
            <a:endParaRPr sz="1400"/>
          </a:p>
          <a:p>
            <a:pPr marL="457200" lvl="0" indent="0" algn="l" rtl="0">
              <a:lnSpc>
                <a:spcPct val="80000"/>
              </a:lnSpc>
              <a:spcBef>
                <a:spcPts val="1200"/>
              </a:spcBef>
              <a:spcAft>
                <a:spcPts val="0"/>
              </a:spcAft>
              <a:buNone/>
            </a:pPr>
            <a:endParaRPr sz="1400"/>
          </a:p>
          <a:p>
            <a:pPr marL="457200" lvl="0" indent="-317500" algn="l" rtl="0">
              <a:lnSpc>
                <a:spcPct val="80000"/>
              </a:lnSpc>
              <a:spcBef>
                <a:spcPts val="1200"/>
              </a:spcBef>
              <a:spcAft>
                <a:spcPts val="0"/>
              </a:spcAft>
              <a:buSzPts val="1400"/>
              <a:buChar char="●"/>
            </a:pPr>
            <a:r>
              <a:rPr lang="en" sz="1400"/>
              <a:t>Created dynamic dashboards to provide insightful information.</a:t>
            </a:r>
            <a:endParaRPr sz="1400"/>
          </a:p>
          <a:p>
            <a:pPr marL="914400" lvl="0" indent="0" algn="l" rtl="0">
              <a:lnSpc>
                <a:spcPct val="80000"/>
              </a:lnSpc>
              <a:spcBef>
                <a:spcPts val="1200"/>
              </a:spcBef>
              <a:spcAft>
                <a:spcPts val="0"/>
              </a:spcAft>
              <a:buNone/>
            </a:pPr>
            <a:r>
              <a:rPr lang="en" sz="1400"/>
              <a:t> </a:t>
            </a:r>
            <a:endParaRPr sz="1400"/>
          </a:p>
          <a:p>
            <a:pPr marL="457200" lvl="0" indent="-317500" algn="l" rtl="0">
              <a:lnSpc>
                <a:spcPct val="80000"/>
              </a:lnSpc>
              <a:spcBef>
                <a:spcPts val="1200"/>
              </a:spcBef>
              <a:spcAft>
                <a:spcPts val="0"/>
              </a:spcAft>
              <a:buSzPts val="1400"/>
              <a:buChar char="●"/>
            </a:pPr>
            <a:r>
              <a:rPr lang="en" sz="1400"/>
              <a:t>Technological proficiency and collaborative efforts.</a:t>
            </a:r>
            <a:endParaRPr sz="1400"/>
          </a:p>
          <a:p>
            <a:pPr marL="0" lvl="0" indent="0" algn="l" rtl="0">
              <a:lnSpc>
                <a:spcPct val="115000"/>
              </a:lnSpc>
              <a:spcBef>
                <a:spcPts val="1200"/>
              </a:spcBef>
              <a:spcAft>
                <a:spcPts val="0"/>
              </a:spcAft>
              <a:buClr>
                <a:schemeClr val="dk1"/>
              </a:buClr>
              <a:buSzPts val="1100"/>
              <a:buFont typeface="Arial"/>
              <a:buNone/>
            </a:pPr>
            <a:endParaRPr sz="1100">
              <a:latin typeface="Arial"/>
              <a:ea typeface="Arial"/>
              <a:cs typeface="Arial"/>
              <a:sym typeface="Arial"/>
            </a:endParaRPr>
          </a:p>
          <a:p>
            <a:pPr marL="0" lvl="0" indent="0" algn="l" rtl="0">
              <a:spcBef>
                <a:spcPts val="1200"/>
              </a:spcBef>
              <a:spcAft>
                <a:spcPts val="0"/>
              </a:spcAft>
              <a:buNone/>
            </a:pPr>
            <a:endParaRPr/>
          </a:p>
        </p:txBody>
      </p:sp>
      <p:sp>
        <p:nvSpPr>
          <p:cNvPr id="531" name="Google Shape;531;p48"/>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a:t>
            </a:fld>
            <a:endParaRPr/>
          </a:p>
        </p:txBody>
      </p:sp>
      <p:sp>
        <p:nvSpPr>
          <p:cNvPr id="532" name="Google Shape;532;p48"/>
          <p:cNvSpPr txBox="1">
            <a:spLocks noGrp="1"/>
          </p:cNvSpPr>
          <p:nvPr>
            <p:ph type="title"/>
          </p:nvPr>
        </p:nvSpPr>
        <p:spPr>
          <a:xfrm>
            <a:off x="701000" y="243575"/>
            <a:ext cx="5001900" cy="90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INTRODUCTION</a:t>
            </a:r>
            <a:endParaRPr sz="3800"/>
          </a:p>
        </p:txBody>
      </p:sp>
      <p:pic>
        <p:nvPicPr>
          <p:cNvPr id="533" name="Google Shape;533;p48"/>
          <p:cNvPicPr preferRelativeResize="0"/>
          <p:nvPr/>
        </p:nvPicPr>
        <p:blipFill>
          <a:blip r:embed="rId3">
            <a:alphaModFix/>
          </a:blip>
          <a:stretch>
            <a:fillRect/>
          </a:stretch>
        </p:blipFill>
        <p:spPr>
          <a:xfrm>
            <a:off x="7188075" y="1576200"/>
            <a:ext cx="1955924" cy="3567299"/>
          </a:xfrm>
          <a:prstGeom prst="rect">
            <a:avLst/>
          </a:prstGeom>
          <a:noFill/>
          <a:ln>
            <a:noFill/>
          </a:ln>
        </p:spPr>
      </p:pic>
      <p:sp>
        <p:nvSpPr>
          <p:cNvPr id="534" name="Google Shape;534;p48"/>
          <p:cNvSpPr txBox="1"/>
          <p:nvPr/>
        </p:nvSpPr>
        <p:spPr>
          <a:xfrm>
            <a:off x="7188075" y="4275"/>
            <a:ext cx="1977300" cy="1572000"/>
          </a:xfrm>
          <a:prstGeom prst="rect">
            <a:avLst/>
          </a:prstGeom>
          <a:solidFill>
            <a:schemeClr val="accen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Work Sans"/>
              <a:ea typeface="Work Sans"/>
              <a:cs typeface="Work Sans"/>
              <a:sym typeface="Work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49"/>
          <p:cNvSpPr txBox="1">
            <a:spLocks noGrp="1"/>
          </p:cNvSpPr>
          <p:nvPr>
            <p:ph type="subTitle" idx="3"/>
          </p:nvPr>
        </p:nvSpPr>
        <p:spPr>
          <a:xfrm>
            <a:off x="2290275" y="1918750"/>
            <a:ext cx="33498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overview</a:t>
            </a:r>
            <a:endParaRPr/>
          </a:p>
        </p:txBody>
      </p:sp>
      <p:sp>
        <p:nvSpPr>
          <p:cNvPr id="540" name="Google Shape;540;p49"/>
          <p:cNvSpPr txBox="1">
            <a:spLocks noGrp="1"/>
          </p:cNvSpPr>
          <p:nvPr>
            <p:ph type="subTitle" idx="4"/>
          </p:nvPr>
        </p:nvSpPr>
        <p:spPr>
          <a:xfrm>
            <a:off x="2290275" y="2563200"/>
            <a:ext cx="33498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541" name="Google Shape;541;p49"/>
          <p:cNvSpPr txBox="1">
            <a:spLocks noGrp="1"/>
          </p:cNvSpPr>
          <p:nvPr>
            <p:ph type="subTitle" idx="5"/>
          </p:nvPr>
        </p:nvSpPr>
        <p:spPr>
          <a:xfrm>
            <a:off x="2290275" y="3207550"/>
            <a:ext cx="44847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Process and Analysis </a:t>
            </a:r>
            <a:endParaRPr/>
          </a:p>
        </p:txBody>
      </p:sp>
      <p:sp>
        <p:nvSpPr>
          <p:cNvPr id="542" name="Google Shape;542;p49"/>
          <p:cNvSpPr txBox="1">
            <a:spLocks noGrp="1"/>
          </p:cNvSpPr>
          <p:nvPr>
            <p:ph type="subTitle" idx="6"/>
          </p:nvPr>
        </p:nvSpPr>
        <p:spPr>
          <a:xfrm>
            <a:off x="2290275" y="3851950"/>
            <a:ext cx="54543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Recommendation and Insights</a:t>
            </a:r>
            <a:endParaRPr/>
          </a:p>
        </p:txBody>
      </p:sp>
      <p:sp>
        <p:nvSpPr>
          <p:cNvPr id="543" name="Google Shape;543;p49"/>
          <p:cNvSpPr txBox="1">
            <a:spLocks noGrp="1"/>
          </p:cNvSpPr>
          <p:nvPr>
            <p:ph type="subTitle" idx="7"/>
          </p:nvPr>
        </p:nvSpPr>
        <p:spPr>
          <a:xfrm>
            <a:off x="2290275" y="4490500"/>
            <a:ext cx="3349800" cy="64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544" name="Google Shape;544;p49"/>
          <p:cNvSpPr txBox="1">
            <a:spLocks noGrp="1"/>
          </p:cNvSpPr>
          <p:nvPr>
            <p:ph type="subTitle" idx="8"/>
          </p:nvPr>
        </p:nvSpPr>
        <p:spPr>
          <a:xfrm>
            <a:off x="747600" y="191877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545" name="Google Shape;545;p49"/>
          <p:cNvSpPr txBox="1">
            <a:spLocks noGrp="1"/>
          </p:cNvSpPr>
          <p:nvPr>
            <p:ph type="subTitle" idx="9"/>
          </p:nvPr>
        </p:nvSpPr>
        <p:spPr>
          <a:xfrm>
            <a:off x="747600" y="256322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546" name="Google Shape;546;p49"/>
          <p:cNvSpPr txBox="1">
            <a:spLocks noGrp="1"/>
          </p:cNvSpPr>
          <p:nvPr>
            <p:ph type="subTitle" idx="13"/>
          </p:nvPr>
        </p:nvSpPr>
        <p:spPr>
          <a:xfrm>
            <a:off x="747600" y="320757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547" name="Google Shape;547;p49"/>
          <p:cNvSpPr txBox="1">
            <a:spLocks noGrp="1"/>
          </p:cNvSpPr>
          <p:nvPr>
            <p:ph type="subTitle" idx="14"/>
          </p:nvPr>
        </p:nvSpPr>
        <p:spPr>
          <a:xfrm>
            <a:off x="747600" y="385197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548" name="Google Shape;548;p49"/>
          <p:cNvSpPr txBox="1">
            <a:spLocks noGrp="1"/>
          </p:cNvSpPr>
          <p:nvPr>
            <p:ph type="subTitle" idx="15"/>
          </p:nvPr>
        </p:nvSpPr>
        <p:spPr>
          <a:xfrm>
            <a:off x="747600" y="4490525"/>
            <a:ext cx="1236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05</a:t>
            </a:r>
            <a:endParaRPr/>
          </a:p>
        </p:txBody>
      </p:sp>
      <p:sp>
        <p:nvSpPr>
          <p:cNvPr id="549" name="Google Shape;549;p49"/>
          <p:cNvSpPr txBox="1">
            <a:spLocks noGrp="1"/>
          </p:cNvSpPr>
          <p:nvPr>
            <p:ph type="title"/>
          </p:nvPr>
        </p:nvSpPr>
        <p:spPr>
          <a:xfrm>
            <a:off x="747600" y="50"/>
            <a:ext cx="5001900" cy="19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800"/>
              <a:t>AGENDA</a:t>
            </a:r>
            <a:endParaRPr sz="3800"/>
          </a:p>
        </p:txBody>
      </p:sp>
      <p:sp>
        <p:nvSpPr>
          <p:cNvPr id="550" name="Google Shape;550;p49"/>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a:t>
            </a:fld>
            <a:endParaRPr/>
          </a:p>
        </p:txBody>
      </p:sp>
      <p:pic>
        <p:nvPicPr>
          <p:cNvPr id="551" name="Google Shape;551;p49"/>
          <p:cNvPicPr preferRelativeResize="0"/>
          <p:nvPr/>
        </p:nvPicPr>
        <p:blipFill>
          <a:blip r:embed="rId3">
            <a:alphaModFix/>
          </a:blip>
          <a:stretch>
            <a:fillRect/>
          </a:stretch>
        </p:blipFill>
        <p:spPr>
          <a:xfrm>
            <a:off x="6245300" y="0"/>
            <a:ext cx="2898700" cy="1918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4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50"/>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a:t>
            </a:fld>
            <a:endParaRPr/>
          </a:p>
        </p:txBody>
      </p:sp>
      <p:sp>
        <p:nvSpPr>
          <p:cNvPr id="557" name="Google Shape;557;p50"/>
          <p:cNvSpPr txBox="1">
            <a:spLocks noGrp="1"/>
          </p:cNvSpPr>
          <p:nvPr>
            <p:ph type="title"/>
          </p:nvPr>
        </p:nvSpPr>
        <p:spPr>
          <a:xfrm>
            <a:off x="701000" y="243575"/>
            <a:ext cx="5001900" cy="90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DATA OVERVIEW</a:t>
            </a:r>
            <a:endParaRPr sz="3800"/>
          </a:p>
        </p:txBody>
      </p:sp>
      <p:sp>
        <p:nvSpPr>
          <p:cNvPr id="558" name="Google Shape;558;p50"/>
          <p:cNvSpPr txBox="1"/>
          <p:nvPr/>
        </p:nvSpPr>
        <p:spPr>
          <a:xfrm>
            <a:off x="810250" y="1146875"/>
            <a:ext cx="6516000" cy="396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1.</a:t>
            </a:r>
            <a:r>
              <a:rPr lang="en">
                <a:solidFill>
                  <a:schemeClr val="dk1"/>
                </a:solidFill>
                <a:latin typeface="Work Sans"/>
                <a:ea typeface="Work Sans"/>
                <a:cs typeface="Work Sans"/>
                <a:sym typeface="Work Sans"/>
              </a:rPr>
              <a:t> </a:t>
            </a:r>
            <a:r>
              <a:rPr lang="en" b="1">
                <a:solidFill>
                  <a:schemeClr val="dk1"/>
                </a:solidFill>
                <a:latin typeface="Work Sans"/>
                <a:ea typeface="Work Sans"/>
                <a:cs typeface="Work Sans"/>
                <a:sym typeface="Work Sans"/>
              </a:rPr>
              <a:t>Data Source:</a:t>
            </a:r>
            <a:r>
              <a:rPr lang="en">
                <a:solidFill>
                  <a:schemeClr val="dk1"/>
                </a:solidFill>
                <a:latin typeface="Work Sans"/>
                <a:ea typeface="Work Sans"/>
                <a:cs typeface="Work Sans"/>
                <a:sym typeface="Work Sans"/>
              </a:rPr>
              <a:t> “The dataset was sourced from multiple hotel booking platforms, covering bookings across various cities."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2. Dataset Description:</a:t>
            </a:r>
            <a:r>
              <a:rPr lang="en">
                <a:solidFill>
                  <a:schemeClr val="dk1"/>
                </a:solidFill>
                <a:latin typeface="Work Sans"/>
                <a:ea typeface="Work Sans"/>
                <a:cs typeface="Work Sans"/>
                <a:sym typeface="Work Sans"/>
              </a:rPr>
              <a:t> "Our dataset contains hotel booking details, including customer information, booking platforms, revenue, occupancy, and cancellation trends."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3. Key Attributes (Columns Overview):</a:t>
            </a:r>
            <a:r>
              <a:rPr lang="en">
                <a:solidFill>
                  <a:schemeClr val="dk1"/>
                </a:solidFill>
                <a:latin typeface="Work Sans"/>
                <a:ea typeface="Work Sans"/>
                <a:cs typeface="Work Sans"/>
                <a:sym typeface="Work Sans"/>
              </a:rPr>
              <a:t> “Important columns in the dataset.”</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4. Data Size: </a:t>
            </a:r>
            <a:r>
              <a:rPr lang="en">
                <a:solidFill>
                  <a:schemeClr val="dk1"/>
                </a:solidFill>
                <a:latin typeface="Work Sans"/>
                <a:ea typeface="Work Sans"/>
                <a:cs typeface="Work Sans"/>
                <a:sym typeface="Work Sans"/>
              </a:rPr>
              <a:t>"134,000+ records | 10+ key attributes."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Clr>
                <a:schemeClr val="dk1"/>
              </a:buClr>
              <a:buSzPts val="1100"/>
              <a:buFont typeface="Arial"/>
              <a:buNone/>
            </a:pPr>
            <a:r>
              <a:rPr lang="en" b="1">
                <a:solidFill>
                  <a:schemeClr val="dk1"/>
                </a:solidFill>
                <a:latin typeface="Work Sans"/>
                <a:ea typeface="Work Sans"/>
                <a:cs typeface="Work Sans"/>
                <a:sym typeface="Work Sans"/>
              </a:rPr>
              <a:t>5. Time Frame:</a:t>
            </a:r>
            <a:r>
              <a:rPr lang="en">
                <a:solidFill>
                  <a:schemeClr val="dk1"/>
                </a:solidFill>
                <a:latin typeface="Work Sans"/>
                <a:ea typeface="Work Sans"/>
                <a:cs typeface="Work Sans"/>
                <a:sym typeface="Work Sans"/>
              </a:rPr>
              <a:t> "Data covers bookings from May 2023 to July 2023."</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1200"/>
              </a:spcAft>
              <a:buClr>
                <a:schemeClr val="dk1"/>
              </a:buClr>
              <a:buSzPts val="1100"/>
              <a:buFont typeface="Arial"/>
              <a:buNone/>
            </a:pPr>
            <a:r>
              <a:rPr lang="en" b="1">
                <a:solidFill>
                  <a:schemeClr val="dk1"/>
                </a:solidFill>
                <a:latin typeface="Work Sans"/>
                <a:ea typeface="Work Sans"/>
                <a:cs typeface="Work Sans"/>
                <a:sym typeface="Work Sans"/>
              </a:rPr>
              <a:t>6. Data Preprocessing:</a:t>
            </a:r>
            <a:r>
              <a:rPr lang="en">
                <a:solidFill>
                  <a:schemeClr val="dk1"/>
                </a:solidFill>
                <a:latin typeface="Work Sans"/>
                <a:ea typeface="Work Sans"/>
                <a:cs typeface="Work Sans"/>
                <a:sym typeface="Work Sans"/>
              </a:rPr>
              <a:t> “Data Cleaning Steps Taken”</a:t>
            </a:r>
            <a:endParaRPr sz="1500">
              <a:solidFill>
                <a:schemeClr val="dk1"/>
              </a:solidFill>
              <a:latin typeface="Work Sans"/>
              <a:ea typeface="Work Sans"/>
              <a:cs typeface="Work Sans"/>
              <a:sym typeface="Work Sans"/>
            </a:endParaRPr>
          </a:p>
        </p:txBody>
      </p:sp>
      <p:pic>
        <p:nvPicPr>
          <p:cNvPr id="559" name="Google Shape;559;p50" title="istockphoto-925690772-612x612-removebg-preview.png"/>
          <p:cNvPicPr preferRelativeResize="0"/>
          <p:nvPr/>
        </p:nvPicPr>
        <p:blipFill>
          <a:blip r:embed="rId3">
            <a:alphaModFix/>
          </a:blip>
          <a:stretch>
            <a:fillRect/>
          </a:stretch>
        </p:blipFill>
        <p:spPr>
          <a:xfrm>
            <a:off x="7423325" y="0"/>
            <a:ext cx="1732775" cy="2571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51"/>
          <p:cNvSpPr txBox="1">
            <a:spLocks noGrp="1"/>
          </p:cNvSpPr>
          <p:nvPr>
            <p:ph type="title"/>
          </p:nvPr>
        </p:nvSpPr>
        <p:spPr>
          <a:xfrm>
            <a:off x="917950" y="1267288"/>
            <a:ext cx="4328400" cy="325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r>
              <a:rPr lang="en" sz="1400" b="1">
                <a:latin typeface="Work Sans"/>
                <a:ea typeface="Work Sans"/>
                <a:cs typeface="Work Sans"/>
                <a:sym typeface="Work Sans"/>
              </a:rPr>
              <a:t>Key Performance Indicator</a:t>
            </a:r>
            <a:r>
              <a:rPr lang="en" sz="1400">
                <a:latin typeface="Work Sans"/>
                <a:ea typeface="Work Sans"/>
                <a:cs typeface="Work Sans"/>
                <a:sym typeface="Work Sans"/>
              </a:rPr>
              <a:t> is what KPI stands for. It is a quantifiable figure that shows how well a person, group, or company is accomplishing a corporate goal. KPIs are used in many departments and industries to monitor performance, pinpoint areas that need work, and make well-informed decisions that propel company success.</a:t>
            </a:r>
            <a:endParaRPr sz="1400">
              <a:latin typeface="Work Sans"/>
              <a:ea typeface="Work Sans"/>
              <a:cs typeface="Work Sans"/>
              <a:sym typeface="Work Sans"/>
            </a:endParaRPr>
          </a:p>
          <a:p>
            <a:pPr marL="0" lvl="0" indent="0" algn="l" rtl="0">
              <a:spcBef>
                <a:spcPts val="0"/>
              </a:spcBef>
              <a:spcAft>
                <a:spcPts val="0"/>
              </a:spcAft>
              <a:buClr>
                <a:schemeClr val="dk1"/>
              </a:buClr>
              <a:buSzPts val="1100"/>
              <a:buNone/>
            </a:pPr>
            <a:endParaRPr sz="1400">
              <a:latin typeface="Work Sans"/>
              <a:ea typeface="Work Sans"/>
              <a:cs typeface="Work Sans"/>
              <a:sym typeface="Work Sans"/>
            </a:endParaRPr>
          </a:p>
          <a:p>
            <a:pPr marL="0" lvl="0" indent="0" algn="l" rtl="0">
              <a:spcBef>
                <a:spcPts val="0"/>
              </a:spcBef>
              <a:spcAft>
                <a:spcPts val="0"/>
              </a:spcAft>
              <a:buClr>
                <a:schemeClr val="dk1"/>
              </a:buClr>
              <a:buSzPts val="1100"/>
              <a:buNone/>
            </a:pPr>
            <a:r>
              <a:rPr lang="en" sz="1400" b="1">
                <a:latin typeface="Work Sans"/>
                <a:ea typeface="Work Sans"/>
                <a:cs typeface="Work Sans"/>
                <a:sym typeface="Work Sans"/>
              </a:rPr>
              <a:t>Benefits of KPI:</a:t>
            </a:r>
            <a:endParaRPr sz="1400" b="1">
              <a:latin typeface="Work Sans"/>
              <a:ea typeface="Work Sans"/>
              <a:cs typeface="Work Sans"/>
              <a:sym typeface="Work Sans"/>
            </a:endParaRPr>
          </a:p>
          <a:p>
            <a:pPr marL="0" lvl="0" indent="0" algn="l" rtl="0">
              <a:spcBef>
                <a:spcPts val="0"/>
              </a:spcBef>
              <a:spcAft>
                <a:spcPts val="0"/>
              </a:spcAft>
              <a:buClr>
                <a:schemeClr val="dk1"/>
              </a:buClr>
              <a:buSzPts val="1100"/>
              <a:buNone/>
            </a:pPr>
            <a:r>
              <a:rPr lang="en" sz="1400">
                <a:latin typeface="Work Sans"/>
                <a:ea typeface="Work Sans"/>
                <a:cs typeface="Work Sans"/>
                <a:sym typeface="Work Sans"/>
              </a:rPr>
              <a:t>1.Performance Monitoring</a:t>
            </a:r>
            <a:endParaRPr sz="1400">
              <a:latin typeface="Work Sans"/>
              <a:ea typeface="Work Sans"/>
              <a:cs typeface="Work Sans"/>
              <a:sym typeface="Work Sans"/>
            </a:endParaRPr>
          </a:p>
          <a:p>
            <a:pPr marL="0" lvl="0" indent="0" algn="l" rtl="0">
              <a:spcBef>
                <a:spcPts val="0"/>
              </a:spcBef>
              <a:spcAft>
                <a:spcPts val="0"/>
              </a:spcAft>
              <a:buClr>
                <a:schemeClr val="dk1"/>
              </a:buClr>
              <a:buSzPts val="1100"/>
              <a:buNone/>
            </a:pPr>
            <a:r>
              <a:rPr lang="en" sz="1400">
                <a:latin typeface="Work Sans"/>
                <a:ea typeface="Work Sans"/>
                <a:cs typeface="Work Sans"/>
                <a:sym typeface="Work Sans"/>
              </a:rPr>
              <a:t>2.Making Decisions</a:t>
            </a:r>
            <a:endParaRPr sz="1400">
              <a:latin typeface="Work Sans"/>
              <a:ea typeface="Work Sans"/>
              <a:cs typeface="Work Sans"/>
              <a:sym typeface="Work Sans"/>
            </a:endParaRPr>
          </a:p>
          <a:p>
            <a:pPr marL="0" lvl="0" indent="0" algn="l" rtl="0">
              <a:lnSpc>
                <a:spcPct val="100000"/>
              </a:lnSpc>
              <a:spcBef>
                <a:spcPts val="0"/>
              </a:spcBef>
              <a:spcAft>
                <a:spcPts val="0"/>
              </a:spcAft>
              <a:buClr>
                <a:schemeClr val="dk1"/>
              </a:buClr>
              <a:buSzPts val="1100"/>
              <a:buNone/>
            </a:pPr>
            <a:r>
              <a:rPr lang="en" sz="1400">
                <a:latin typeface="Work Sans"/>
                <a:ea typeface="Work Sans"/>
                <a:cs typeface="Work Sans"/>
                <a:sym typeface="Work Sans"/>
              </a:rPr>
              <a:t>3.Continuous Improvement</a:t>
            </a:r>
            <a:endParaRPr sz="1400">
              <a:latin typeface="Work Sans"/>
              <a:ea typeface="Work Sans"/>
              <a:cs typeface="Work Sans"/>
              <a:sym typeface="Work Sans"/>
            </a:endParaRPr>
          </a:p>
        </p:txBody>
      </p:sp>
      <p:sp>
        <p:nvSpPr>
          <p:cNvPr id="565" name="Google Shape;565;p51"/>
          <p:cNvSpPr txBox="1">
            <a:spLocks noGrp="1"/>
          </p:cNvSpPr>
          <p:nvPr>
            <p:ph type="subTitle" idx="3"/>
          </p:nvPr>
        </p:nvSpPr>
        <p:spPr>
          <a:xfrm>
            <a:off x="835650" y="301100"/>
            <a:ext cx="3448200" cy="68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800"/>
              <a:t>OBJECTIVES</a:t>
            </a:r>
            <a:endParaRPr/>
          </a:p>
        </p:txBody>
      </p:sp>
      <p:sp>
        <p:nvSpPr>
          <p:cNvPr id="566" name="Google Shape;566;p51"/>
          <p:cNvSpPr txBox="1">
            <a:spLocks noGrp="1"/>
          </p:cNvSpPr>
          <p:nvPr>
            <p:ph type="title" idx="4"/>
          </p:nvPr>
        </p:nvSpPr>
        <p:spPr>
          <a:xfrm>
            <a:off x="5259900" y="-100"/>
            <a:ext cx="3876300" cy="12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Work Sans"/>
                <a:ea typeface="Work Sans"/>
                <a:cs typeface="Work Sans"/>
                <a:sym typeface="Work Sans"/>
              </a:rPr>
              <a:t>Total revenue</a:t>
            </a:r>
            <a:endParaRPr b="1">
              <a:latin typeface="Work Sans"/>
              <a:ea typeface="Work Sans"/>
              <a:cs typeface="Work Sans"/>
              <a:sym typeface="Work Sans"/>
            </a:endParaRPr>
          </a:p>
          <a:p>
            <a:pPr marL="0" lvl="0" indent="0" algn="l" rtl="0">
              <a:spcBef>
                <a:spcPts val="0"/>
              </a:spcBef>
              <a:spcAft>
                <a:spcPts val="0"/>
              </a:spcAft>
              <a:buNone/>
            </a:pPr>
            <a:r>
              <a:rPr lang="en" sz="2000" b="1">
                <a:latin typeface="Work Sans"/>
                <a:ea typeface="Work Sans"/>
                <a:cs typeface="Work Sans"/>
                <a:sym typeface="Work Sans"/>
              </a:rPr>
              <a:t>         1.69bn</a:t>
            </a:r>
            <a:endParaRPr sz="2000" b="1">
              <a:latin typeface="Work Sans"/>
              <a:ea typeface="Work Sans"/>
              <a:cs typeface="Work Sans"/>
              <a:sym typeface="Work Sans"/>
            </a:endParaRPr>
          </a:p>
        </p:txBody>
      </p:sp>
      <p:sp>
        <p:nvSpPr>
          <p:cNvPr id="567" name="Google Shape;567;p51"/>
          <p:cNvSpPr txBox="1">
            <a:spLocks noGrp="1"/>
          </p:cNvSpPr>
          <p:nvPr>
            <p:ph type="title" idx="5"/>
          </p:nvPr>
        </p:nvSpPr>
        <p:spPr>
          <a:xfrm>
            <a:off x="5259850" y="1285775"/>
            <a:ext cx="3884100" cy="12861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b="1">
                <a:latin typeface="Work Sans"/>
                <a:ea typeface="Work Sans"/>
                <a:cs typeface="Work Sans"/>
                <a:sym typeface="Work Sans"/>
              </a:rPr>
              <a:t>Total bookings</a:t>
            </a:r>
            <a:endParaRPr b="1">
              <a:latin typeface="Work Sans"/>
              <a:ea typeface="Work Sans"/>
              <a:cs typeface="Work Sans"/>
              <a:sym typeface="Work Sans"/>
            </a:endParaRPr>
          </a:p>
          <a:p>
            <a:pPr marL="0" marR="0" lvl="0" indent="0" algn="l" rtl="0">
              <a:lnSpc>
                <a:spcPct val="100000"/>
              </a:lnSpc>
              <a:spcBef>
                <a:spcPts val="0"/>
              </a:spcBef>
              <a:spcAft>
                <a:spcPts val="0"/>
              </a:spcAft>
              <a:buNone/>
            </a:pPr>
            <a:r>
              <a:rPr lang="en" sz="2000" b="1">
                <a:latin typeface="Work Sans"/>
                <a:ea typeface="Work Sans"/>
                <a:cs typeface="Work Sans"/>
                <a:sym typeface="Work Sans"/>
              </a:rPr>
              <a:t>         132.94K</a:t>
            </a:r>
            <a:endParaRPr sz="3300" b="1">
              <a:latin typeface="Work Sans"/>
              <a:ea typeface="Work Sans"/>
              <a:cs typeface="Work Sans"/>
              <a:sym typeface="Work Sans"/>
            </a:endParaRPr>
          </a:p>
        </p:txBody>
      </p:sp>
      <p:sp>
        <p:nvSpPr>
          <p:cNvPr id="568" name="Google Shape;568;p51"/>
          <p:cNvSpPr txBox="1">
            <a:spLocks noGrp="1"/>
          </p:cNvSpPr>
          <p:nvPr>
            <p:ph type="title" idx="6"/>
          </p:nvPr>
        </p:nvSpPr>
        <p:spPr>
          <a:xfrm>
            <a:off x="5259900" y="2571800"/>
            <a:ext cx="3884100" cy="12861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b="1">
                <a:latin typeface="Work Sans"/>
                <a:ea typeface="Work Sans"/>
                <a:cs typeface="Work Sans"/>
                <a:sym typeface="Work Sans"/>
              </a:rPr>
              <a:t>   Occupancy</a:t>
            </a:r>
            <a:endParaRPr b="1">
              <a:latin typeface="Work Sans"/>
              <a:ea typeface="Work Sans"/>
              <a:cs typeface="Work Sans"/>
              <a:sym typeface="Work Sans"/>
            </a:endParaRPr>
          </a:p>
          <a:p>
            <a:pPr marL="0" marR="0" lvl="0" indent="0" algn="l" rtl="0">
              <a:lnSpc>
                <a:spcPct val="100000"/>
              </a:lnSpc>
              <a:spcBef>
                <a:spcPts val="0"/>
              </a:spcBef>
              <a:spcAft>
                <a:spcPts val="0"/>
              </a:spcAft>
              <a:buNone/>
            </a:pPr>
            <a:r>
              <a:rPr lang="en" sz="2000" b="1">
                <a:latin typeface="Work Sans"/>
                <a:ea typeface="Work Sans"/>
                <a:cs typeface="Work Sans"/>
                <a:sym typeface="Work Sans"/>
              </a:rPr>
              <a:t>          57.79% </a:t>
            </a:r>
            <a:endParaRPr sz="3400" b="1">
              <a:latin typeface="Work Sans"/>
              <a:ea typeface="Work Sans"/>
              <a:cs typeface="Work Sans"/>
              <a:sym typeface="Work Sans"/>
            </a:endParaRPr>
          </a:p>
        </p:txBody>
      </p:sp>
      <p:sp>
        <p:nvSpPr>
          <p:cNvPr id="569" name="Google Shape;569;p51"/>
          <p:cNvSpPr txBox="1">
            <a:spLocks noGrp="1"/>
          </p:cNvSpPr>
          <p:nvPr>
            <p:ph type="title" idx="7"/>
          </p:nvPr>
        </p:nvSpPr>
        <p:spPr>
          <a:xfrm>
            <a:off x="5266966" y="3857975"/>
            <a:ext cx="3876300" cy="12861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b="1">
                <a:latin typeface="Work Sans"/>
                <a:ea typeface="Work Sans"/>
                <a:cs typeface="Work Sans"/>
                <a:sym typeface="Work Sans"/>
              </a:rPr>
              <a:t>   Cancellation </a:t>
            </a:r>
            <a:endParaRPr b="1">
              <a:latin typeface="Work Sans"/>
              <a:ea typeface="Work Sans"/>
              <a:cs typeface="Work Sans"/>
              <a:sym typeface="Work Sans"/>
            </a:endParaRPr>
          </a:p>
          <a:p>
            <a:pPr marL="0" marR="0" lvl="0" indent="0" algn="l" rtl="0">
              <a:lnSpc>
                <a:spcPct val="100000"/>
              </a:lnSpc>
              <a:spcBef>
                <a:spcPts val="0"/>
              </a:spcBef>
              <a:spcAft>
                <a:spcPts val="0"/>
              </a:spcAft>
              <a:buNone/>
            </a:pPr>
            <a:r>
              <a:rPr lang="en" sz="2000" b="1">
                <a:latin typeface="Work Sans"/>
                <a:ea typeface="Work Sans"/>
                <a:cs typeface="Work Sans"/>
                <a:sym typeface="Work Sans"/>
              </a:rPr>
              <a:t>          24.84%</a:t>
            </a:r>
            <a:endParaRPr sz="2900" b="1">
              <a:latin typeface="Work Sans"/>
              <a:ea typeface="Work Sans"/>
              <a:cs typeface="Work Sans"/>
              <a:sym typeface="Work Sans"/>
            </a:endParaRPr>
          </a:p>
        </p:txBody>
      </p:sp>
      <p:sp>
        <p:nvSpPr>
          <p:cNvPr id="570" name="Google Shape;570;p51"/>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5</a:t>
            </a:fld>
            <a:endParaRPr/>
          </a:p>
        </p:txBody>
      </p:sp>
      <p:pic>
        <p:nvPicPr>
          <p:cNvPr id="571" name="Google Shape;571;p51" title="images-removebg-preview.png"/>
          <p:cNvPicPr preferRelativeResize="0"/>
          <p:nvPr/>
        </p:nvPicPr>
        <p:blipFill>
          <a:blip r:embed="rId3">
            <a:alphaModFix/>
          </a:blip>
          <a:stretch>
            <a:fillRect/>
          </a:stretch>
        </p:blipFill>
        <p:spPr>
          <a:xfrm>
            <a:off x="8258925" y="-100"/>
            <a:ext cx="830400" cy="683700"/>
          </a:xfrm>
          <a:prstGeom prst="rect">
            <a:avLst/>
          </a:prstGeom>
          <a:noFill/>
          <a:ln>
            <a:noFill/>
          </a:ln>
        </p:spPr>
      </p:pic>
      <p:pic>
        <p:nvPicPr>
          <p:cNvPr id="572" name="Google Shape;572;p51" title="download-removebg-preview.png"/>
          <p:cNvPicPr preferRelativeResize="0"/>
          <p:nvPr/>
        </p:nvPicPr>
        <p:blipFill>
          <a:blip r:embed="rId4">
            <a:alphaModFix/>
          </a:blip>
          <a:stretch>
            <a:fillRect/>
          </a:stretch>
        </p:blipFill>
        <p:spPr>
          <a:xfrm>
            <a:off x="8313600" y="1285625"/>
            <a:ext cx="830400" cy="830400"/>
          </a:xfrm>
          <a:prstGeom prst="rect">
            <a:avLst/>
          </a:prstGeom>
          <a:noFill/>
          <a:ln>
            <a:noFill/>
          </a:ln>
        </p:spPr>
      </p:pic>
      <p:pic>
        <p:nvPicPr>
          <p:cNvPr id="573" name="Google Shape;573;p51" title="hotel-accommodation-icon-2048x2048-lex4u1xc-removebg-preview.png"/>
          <p:cNvPicPr preferRelativeResize="0"/>
          <p:nvPr/>
        </p:nvPicPr>
        <p:blipFill>
          <a:blip r:embed="rId5">
            <a:alphaModFix/>
          </a:blip>
          <a:stretch>
            <a:fillRect/>
          </a:stretch>
        </p:blipFill>
        <p:spPr>
          <a:xfrm>
            <a:off x="8449875" y="2584625"/>
            <a:ext cx="681125" cy="615525"/>
          </a:xfrm>
          <a:prstGeom prst="rect">
            <a:avLst/>
          </a:prstGeom>
          <a:noFill/>
          <a:ln>
            <a:noFill/>
          </a:ln>
        </p:spPr>
      </p:pic>
      <p:pic>
        <p:nvPicPr>
          <p:cNvPr id="574" name="Google Shape;574;p51" title="images__1_-removebg-preview.png"/>
          <p:cNvPicPr preferRelativeResize="0"/>
          <p:nvPr/>
        </p:nvPicPr>
        <p:blipFill>
          <a:blip r:embed="rId6">
            <a:alphaModFix/>
          </a:blip>
          <a:stretch>
            <a:fillRect/>
          </a:stretch>
        </p:blipFill>
        <p:spPr>
          <a:xfrm>
            <a:off x="8383400" y="3870800"/>
            <a:ext cx="747600" cy="683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6"/>
                                        </p:tgtEl>
                                        <p:attrNameLst>
                                          <p:attrName>style.visibility</p:attrName>
                                        </p:attrNameLst>
                                      </p:cBhvr>
                                      <p:to>
                                        <p:strVal val="visible"/>
                                      </p:to>
                                    </p:set>
                                    <p:animEffect transition="in" filter="fade">
                                      <p:cBhvr>
                                        <p:cTn id="7" dur="1000"/>
                                        <p:tgtEl>
                                          <p:spTgt spid="56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67"/>
                                        </p:tgtEl>
                                        <p:attrNameLst>
                                          <p:attrName>style.visibility</p:attrName>
                                        </p:attrNameLst>
                                      </p:cBhvr>
                                      <p:to>
                                        <p:strVal val="visible"/>
                                      </p:to>
                                    </p:set>
                                    <p:animEffect transition="in" filter="fade">
                                      <p:cBhvr>
                                        <p:cTn id="12" dur="1000"/>
                                        <p:tgtEl>
                                          <p:spTgt spid="56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68"/>
                                        </p:tgtEl>
                                        <p:attrNameLst>
                                          <p:attrName>style.visibility</p:attrName>
                                        </p:attrNameLst>
                                      </p:cBhvr>
                                      <p:to>
                                        <p:strVal val="visible"/>
                                      </p:to>
                                    </p:set>
                                    <p:animEffect transition="in" filter="fade">
                                      <p:cBhvr>
                                        <p:cTn id="17" dur="1000"/>
                                        <p:tgtEl>
                                          <p:spTgt spid="56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69"/>
                                        </p:tgtEl>
                                        <p:attrNameLst>
                                          <p:attrName>style.visibility</p:attrName>
                                        </p:attrNameLst>
                                      </p:cBhvr>
                                      <p:to>
                                        <p:strVal val="visible"/>
                                      </p:to>
                                    </p:set>
                                    <p:animEffect transition="in" filter="fade">
                                      <p:cBhvr>
                                        <p:cTn id="22" dur="1000"/>
                                        <p:tgtEl>
                                          <p:spTgt spid="5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52"/>
          <p:cNvSpPr txBox="1">
            <a:spLocks noGrp="1"/>
          </p:cNvSpPr>
          <p:nvPr>
            <p:ph type="title" idx="3"/>
          </p:nvPr>
        </p:nvSpPr>
        <p:spPr>
          <a:xfrm>
            <a:off x="7207125" y="3858125"/>
            <a:ext cx="1947300" cy="128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Work Sans"/>
                <a:ea typeface="Work Sans"/>
                <a:cs typeface="Work Sans"/>
                <a:sym typeface="Work Sans"/>
              </a:rPr>
              <a:t>RevPAR</a:t>
            </a:r>
            <a:endParaRPr sz="2800" b="1">
              <a:latin typeface="Work Sans"/>
              <a:ea typeface="Work Sans"/>
              <a:cs typeface="Work Sans"/>
              <a:sym typeface="Work Sans"/>
            </a:endParaRPr>
          </a:p>
          <a:p>
            <a:pPr marL="0" lvl="0" indent="0" algn="ctr" rtl="0">
              <a:spcBef>
                <a:spcPts val="0"/>
              </a:spcBef>
              <a:spcAft>
                <a:spcPts val="0"/>
              </a:spcAft>
              <a:buNone/>
            </a:pPr>
            <a:r>
              <a:rPr lang="en" sz="2000" b="1">
                <a:solidFill>
                  <a:schemeClr val="lt1"/>
                </a:solidFill>
                <a:latin typeface="Work Sans"/>
                <a:ea typeface="Work Sans"/>
                <a:cs typeface="Work Sans"/>
                <a:sym typeface="Work Sans"/>
              </a:rPr>
              <a:t>8.63k</a:t>
            </a:r>
            <a:endParaRPr sz="3300" b="1">
              <a:latin typeface="Work Sans"/>
              <a:ea typeface="Work Sans"/>
              <a:cs typeface="Work Sans"/>
              <a:sym typeface="Work Sans"/>
            </a:endParaRPr>
          </a:p>
        </p:txBody>
      </p:sp>
      <p:sp>
        <p:nvSpPr>
          <p:cNvPr id="580" name="Google Shape;580;p52"/>
          <p:cNvSpPr txBox="1">
            <a:spLocks noGrp="1"/>
          </p:cNvSpPr>
          <p:nvPr>
            <p:ph type="title" idx="4"/>
          </p:nvPr>
        </p:nvSpPr>
        <p:spPr>
          <a:xfrm>
            <a:off x="5259825" y="2571900"/>
            <a:ext cx="1947300" cy="257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Work Sans"/>
                <a:ea typeface="Work Sans"/>
                <a:cs typeface="Work Sans"/>
                <a:sym typeface="Work Sans"/>
              </a:rPr>
              <a:t>DBRN</a:t>
            </a:r>
            <a:r>
              <a:rPr lang="en" sz="2800"/>
              <a:t> </a:t>
            </a:r>
            <a:endParaRPr sz="2800"/>
          </a:p>
          <a:p>
            <a:pPr marL="0" lvl="0" indent="0" algn="ctr" rtl="0">
              <a:spcBef>
                <a:spcPts val="0"/>
              </a:spcBef>
              <a:spcAft>
                <a:spcPts val="0"/>
              </a:spcAft>
              <a:buNone/>
            </a:pPr>
            <a:r>
              <a:rPr lang="en" sz="2000" b="1">
                <a:latin typeface="Work Sans"/>
                <a:ea typeface="Work Sans"/>
                <a:cs typeface="Work Sans"/>
                <a:sym typeface="Work Sans"/>
              </a:rPr>
              <a:t>1.46k</a:t>
            </a:r>
            <a:endParaRPr/>
          </a:p>
        </p:txBody>
      </p:sp>
      <p:sp>
        <p:nvSpPr>
          <p:cNvPr id="581" name="Google Shape;581;p52"/>
          <p:cNvSpPr txBox="1">
            <a:spLocks noGrp="1"/>
          </p:cNvSpPr>
          <p:nvPr>
            <p:ph type="title" idx="5"/>
          </p:nvPr>
        </p:nvSpPr>
        <p:spPr>
          <a:xfrm>
            <a:off x="7207200" y="2572025"/>
            <a:ext cx="1947300" cy="128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latin typeface="Work Sans"/>
                <a:ea typeface="Work Sans"/>
                <a:cs typeface="Work Sans"/>
                <a:sym typeface="Work Sans"/>
              </a:rPr>
              <a:t>DSRN</a:t>
            </a:r>
            <a:endParaRPr sz="2800" b="1">
              <a:latin typeface="Work Sans"/>
              <a:ea typeface="Work Sans"/>
              <a:cs typeface="Work Sans"/>
              <a:sym typeface="Work Sans"/>
            </a:endParaRPr>
          </a:p>
          <a:p>
            <a:pPr marL="0" lvl="0" indent="0" algn="ctr" rtl="0">
              <a:spcBef>
                <a:spcPts val="0"/>
              </a:spcBef>
              <a:spcAft>
                <a:spcPts val="0"/>
              </a:spcAft>
              <a:buNone/>
            </a:pPr>
            <a:r>
              <a:rPr lang="en" sz="2000" b="1">
                <a:latin typeface="Work Sans"/>
                <a:ea typeface="Work Sans"/>
                <a:cs typeface="Work Sans"/>
                <a:sym typeface="Work Sans"/>
              </a:rPr>
              <a:t>2.53k</a:t>
            </a:r>
            <a:endParaRPr sz="3300" b="1">
              <a:latin typeface="Work Sans"/>
              <a:ea typeface="Work Sans"/>
              <a:cs typeface="Work Sans"/>
              <a:sym typeface="Work Sans"/>
            </a:endParaRPr>
          </a:p>
        </p:txBody>
      </p:sp>
      <p:sp>
        <p:nvSpPr>
          <p:cNvPr id="582" name="Google Shape;582;p52"/>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6</a:t>
            </a:fld>
            <a:endParaRPr/>
          </a:p>
        </p:txBody>
      </p:sp>
      <p:sp>
        <p:nvSpPr>
          <p:cNvPr id="583" name="Google Shape;583;p52"/>
          <p:cNvSpPr txBox="1"/>
          <p:nvPr/>
        </p:nvSpPr>
        <p:spPr>
          <a:xfrm>
            <a:off x="851225" y="1288850"/>
            <a:ext cx="4083900" cy="243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latin typeface="Work Sans"/>
                <a:ea typeface="Work Sans"/>
                <a:cs typeface="Work Sans"/>
                <a:sym typeface="Work Sans"/>
              </a:rPr>
              <a:t>KPI used in this Project:</a:t>
            </a:r>
            <a:r>
              <a:rPr lang="en">
                <a:solidFill>
                  <a:schemeClr val="lt1"/>
                </a:solidFill>
                <a:latin typeface="Work Sans"/>
                <a:ea typeface="Work Sans"/>
                <a:cs typeface="Work Sans"/>
                <a:sym typeface="Work Sans"/>
              </a:rPr>
              <a:t> </a:t>
            </a:r>
            <a:endParaRPr>
              <a:solidFill>
                <a:schemeClr val="lt1"/>
              </a:solidFill>
              <a:latin typeface="Work Sans"/>
              <a:ea typeface="Work Sans"/>
              <a:cs typeface="Work Sans"/>
              <a:sym typeface="Work Sans"/>
            </a:endParaRPr>
          </a:p>
          <a:p>
            <a:pPr marL="0" lvl="0" indent="0" algn="l" rtl="0">
              <a:spcBef>
                <a:spcPts val="0"/>
              </a:spcBef>
              <a:spcAft>
                <a:spcPts val="0"/>
              </a:spcAft>
              <a:buNone/>
            </a:pPr>
            <a:endParaRPr>
              <a:solidFill>
                <a:schemeClr val="lt1"/>
              </a:solidFill>
              <a:latin typeface="Work Sans"/>
              <a:ea typeface="Work Sans"/>
              <a:cs typeface="Work Sans"/>
              <a:sym typeface="Work Sans"/>
            </a:endParaRPr>
          </a:p>
          <a:p>
            <a:pPr marL="0" lvl="0" indent="0" algn="l" rtl="0">
              <a:spcBef>
                <a:spcPts val="0"/>
              </a:spcBef>
              <a:spcAft>
                <a:spcPts val="0"/>
              </a:spcAft>
              <a:buNone/>
            </a:pPr>
            <a:r>
              <a:rPr lang="en">
                <a:solidFill>
                  <a:schemeClr val="lt1"/>
                </a:solidFill>
                <a:latin typeface="Work Sans"/>
                <a:ea typeface="Work Sans"/>
                <a:cs typeface="Work Sans"/>
                <a:sym typeface="Work Sans"/>
              </a:rPr>
              <a:t>Tracking the total bookings, occupancy rate, cancellation rate, total revenue, ADR, RevPAR, DSRN, DBRN, etc. KPIs provides several strategic advantages. </a:t>
            </a:r>
            <a:endParaRPr>
              <a:solidFill>
                <a:schemeClr val="lt1"/>
              </a:solidFill>
              <a:latin typeface="Work Sans"/>
              <a:ea typeface="Work Sans"/>
              <a:cs typeface="Work Sans"/>
              <a:sym typeface="Work Sans"/>
            </a:endParaRPr>
          </a:p>
          <a:p>
            <a:pPr marL="0" lvl="0" indent="0" algn="l" rtl="0">
              <a:spcBef>
                <a:spcPts val="0"/>
              </a:spcBef>
              <a:spcAft>
                <a:spcPts val="0"/>
              </a:spcAft>
              <a:buNone/>
            </a:pPr>
            <a:endParaRPr>
              <a:solidFill>
                <a:schemeClr val="lt1"/>
              </a:solidFill>
              <a:latin typeface="Work Sans"/>
              <a:ea typeface="Work Sans"/>
              <a:cs typeface="Work Sans"/>
              <a:sym typeface="Work Sans"/>
            </a:endParaRPr>
          </a:p>
          <a:p>
            <a:pPr marL="0" lvl="0" indent="0" algn="l" rtl="0">
              <a:spcBef>
                <a:spcPts val="0"/>
              </a:spcBef>
              <a:spcAft>
                <a:spcPts val="0"/>
              </a:spcAft>
              <a:buNone/>
            </a:pPr>
            <a:r>
              <a:rPr lang="en">
                <a:solidFill>
                  <a:schemeClr val="lt1"/>
                </a:solidFill>
                <a:latin typeface="Work Sans"/>
                <a:ea typeface="Work Sans"/>
                <a:cs typeface="Work Sans"/>
                <a:sym typeface="Work Sans"/>
              </a:rPr>
              <a:t>These metrics help hotel management like</a:t>
            </a:r>
            <a:endParaRPr>
              <a:solidFill>
                <a:schemeClr val="lt1"/>
              </a:solidFill>
              <a:latin typeface="Work Sans"/>
              <a:ea typeface="Work Sans"/>
              <a:cs typeface="Work Sans"/>
              <a:sym typeface="Work Sans"/>
            </a:endParaRPr>
          </a:p>
          <a:p>
            <a:pPr marL="0" lvl="0" indent="0" algn="l" rtl="0">
              <a:spcBef>
                <a:spcPts val="0"/>
              </a:spcBef>
              <a:spcAft>
                <a:spcPts val="0"/>
              </a:spcAft>
              <a:buNone/>
            </a:pPr>
            <a:r>
              <a:rPr lang="en">
                <a:solidFill>
                  <a:schemeClr val="lt1"/>
                </a:solidFill>
                <a:latin typeface="Work Sans"/>
                <a:ea typeface="Work Sans"/>
                <a:cs typeface="Work Sans"/>
                <a:sym typeface="Work Sans"/>
              </a:rPr>
              <a:t>optimize operations, increase profitability, </a:t>
            </a:r>
            <a:endParaRPr>
              <a:solidFill>
                <a:schemeClr val="lt1"/>
              </a:solidFill>
              <a:latin typeface="Work Sans"/>
              <a:ea typeface="Work Sans"/>
              <a:cs typeface="Work Sans"/>
              <a:sym typeface="Work Sans"/>
            </a:endParaRPr>
          </a:p>
          <a:p>
            <a:pPr marL="0" lvl="0" indent="0" algn="l" rtl="0">
              <a:spcBef>
                <a:spcPts val="0"/>
              </a:spcBef>
              <a:spcAft>
                <a:spcPts val="0"/>
              </a:spcAft>
              <a:buNone/>
            </a:pPr>
            <a:r>
              <a:rPr lang="en">
                <a:solidFill>
                  <a:schemeClr val="lt1"/>
                </a:solidFill>
                <a:latin typeface="Work Sans"/>
                <a:ea typeface="Work Sans"/>
                <a:cs typeface="Work Sans"/>
                <a:sym typeface="Work Sans"/>
              </a:rPr>
              <a:t>and improve guest satisfaction.</a:t>
            </a:r>
            <a:endParaRPr>
              <a:solidFill>
                <a:schemeClr val="lt1"/>
              </a:solidFill>
              <a:latin typeface="Work Sans"/>
              <a:ea typeface="Work Sans"/>
              <a:cs typeface="Work Sans"/>
              <a:sym typeface="Work Sans"/>
            </a:endParaRPr>
          </a:p>
          <a:p>
            <a:pPr marL="0" lvl="0" indent="0" algn="l" rtl="0">
              <a:spcBef>
                <a:spcPts val="0"/>
              </a:spcBef>
              <a:spcAft>
                <a:spcPts val="0"/>
              </a:spcAft>
              <a:buNone/>
            </a:pPr>
            <a:endParaRPr>
              <a:solidFill>
                <a:schemeClr val="lt1"/>
              </a:solidFill>
              <a:latin typeface="Work Sans"/>
              <a:ea typeface="Work Sans"/>
              <a:cs typeface="Work Sans"/>
              <a:sym typeface="Work Sans"/>
            </a:endParaRPr>
          </a:p>
        </p:txBody>
      </p:sp>
      <p:sp>
        <p:nvSpPr>
          <p:cNvPr id="584" name="Google Shape;584;p52"/>
          <p:cNvSpPr txBox="1">
            <a:spLocks noGrp="1"/>
          </p:cNvSpPr>
          <p:nvPr>
            <p:ph type="title" idx="6"/>
          </p:nvPr>
        </p:nvSpPr>
        <p:spPr>
          <a:xfrm>
            <a:off x="5259825" y="0"/>
            <a:ext cx="3894600" cy="25716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4000" b="1">
                <a:latin typeface="Work Sans"/>
                <a:ea typeface="Work Sans"/>
                <a:cs typeface="Work Sans"/>
                <a:sym typeface="Work Sans"/>
              </a:rPr>
              <a:t>ADR</a:t>
            </a:r>
            <a:endParaRPr sz="4000" b="1">
              <a:latin typeface="Work Sans"/>
              <a:ea typeface="Work Sans"/>
              <a:cs typeface="Work Sans"/>
              <a:sym typeface="Work Sans"/>
            </a:endParaRPr>
          </a:p>
          <a:p>
            <a:pPr marL="0" marR="0" lvl="0" indent="0" algn="ctr" rtl="0">
              <a:lnSpc>
                <a:spcPct val="100000"/>
              </a:lnSpc>
              <a:spcBef>
                <a:spcPts val="0"/>
              </a:spcBef>
              <a:spcAft>
                <a:spcPts val="0"/>
              </a:spcAft>
              <a:buNone/>
            </a:pPr>
            <a:r>
              <a:rPr lang="en" sz="2000" b="1">
                <a:latin typeface="Work Sans"/>
                <a:ea typeface="Work Sans"/>
                <a:cs typeface="Work Sans"/>
                <a:sym typeface="Work Sans"/>
              </a:rPr>
              <a:t>14.92K</a:t>
            </a:r>
            <a:endParaRPr sz="2900" b="1">
              <a:latin typeface="Work Sans"/>
              <a:ea typeface="Work Sans"/>
              <a:cs typeface="Work Sans"/>
              <a:sym typeface="Work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4"/>
                                        </p:tgtEl>
                                        <p:attrNameLst>
                                          <p:attrName>style.visibility</p:attrName>
                                        </p:attrNameLst>
                                      </p:cBhvr>
                                      <p:to>
                                        <p:strVal val="visible"/>
                                      </p:to>
                                    </p:set>
                                    <p:animEffect transition="in" filter="fade">
                                      <p:cBhvr>
                                        <p:cTn id="7" dur="1000"/>
                                        <p:tgtEl>
                                          <p:spTgt spid="58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0"/>
                                        </p:tgtEl>
                                        <p:attrNameLst>
                                          <p:attrName>style.visibility</p:attrName>
                                        </p:attrNameLst>
                                      </p:cBhvr>
                                      <p:to>
                                        <p:strVal val="visible"/>
                                      </p:to>
                                    </p:set>
                                    <p:animEffect transition="in" filter="fade">
                                      <p:cBhvr>
                                        <p:cTn id="12" dur="1000"/>
                                        <p:tgtEl>
                                          <p:spTgt spid="58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81"/>
                                        </p:tgtEl>
                                        <p:attrNameLst>
                                          <p:attrName>style.visibility</p:attrName>
                                        </p:attrNameLst>
                                      </p:cBhvr>
                                      <p:to>
                                        <p:strVal val="visible"/>
                                      </p:to>
                                    </p:set>
                                    <p:animEffect transition="in" filter="fade">
                                      <p:cBhvr>
                                        <p:cTn id="17" dur="1000"/>
                                        <p:tgtEl>
                                          <p:spTgt spid="58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79"/>
                                        </p:tgtEl>
                                        <p:attrNameLst>
                                          <p:attrName>style.visibility</p:attrName>
                                        </p:attrNameLst>
                                      </p:cBhvr>
                                      <p:to>
                                        <p:strVal val="visible"/>
                                      </p:to>
                                    </p:set>
                                    <p:animEffect transition="in" filter="fade">
                                      <p:cBhvr>
                                        <p:cTn id="22" dur="1000"/>
                                        <p:tgtEl>
                                          <p:spTgt spid="5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3"/>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a:t>
            </a:fld>
            <a:endParaRPr/>
          </a:p>
        </p:txBody>
      </p:sp>
      <p:sp>
        <p:nvSpPr>
          <p:cNvPr id="590" name="Google Shape;590;p53"/>
          <p:cNvSpPr txBox="1">
            <a:spLocks noGrp="1"/>
          </p:cNvSpPr>
          <p:nvPr>
            <p:ph type="title"/>
          </p:nvPr>
        </p:nvSpPr>
        <p:spPr>
          <a:xfrm>
            <a:off x="747600" y="0"/>
            <a:ext cx="5001900" cy="7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PROCESS</a:t>
            </a:r>
            <a:endParaRPr sz="3800"/>
          </a:p>
        </p:txBody>
      </p:sp>
      <p:sp>
        <p:nvSpPr>
          <p:cNvPr id="591" name="Google Shape;591;p53"/>
          <p:cNvSpPr txBox="1"/>
          <p:nvPr/>
        </p:nvSpPr>
        <p:spPr>
          <a:xfrm>
            <a:off x="747600" y="678900"/>
            <a:ext cx="6665100" cy="4319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Data Collection &amp; Cleaning:</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Gathered raw hospitality data from multiple sources.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Cleaned and transformed data using Power Query for consistency and accuracy.</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Data Analysis &amp; Transformation:</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Analyzed the dataset to identify key metrics and patterns.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Added new calculated columns to enhance analysis.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Created complex measures using DAX for advanced calculations.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Data Modeling:</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Established relationships between 4-5 tables to create a unified data model.</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Ensured accurate data flow and connectivity for better insights.</a:t>
            </a:r>
            <a:endParaRPr>
              <a:solidFill>
                <a:schemeClr val="dk1"/>
              </a:solidFill>
              <a:latin typeface="Work Sans"/>
              <a:ea typeface="Work Sans"/>
              <a:cs typeface="Work Sans"/>
              <a:sym typeface="Work Sans"/>
            </a:endParaRPr>
          </a:p>
        </p:txBody>
      </p:sp>
      <p:pic>
        <p:nvPicPr>
          <p:cNvPr id="592" name="Google Shape;592;p53" title="maxresdefault-removebg-preview.png"/>
          <p:cNvPicPr preferRelativeResize="0"/>
          <p:nvPr/>
        </p:nvPicPr>
        <p:blipFill>
          <a:blip r:embed="rId3">
            <a:alphaModFix/>
          </a:blip>
          <a:stretch>
            <a:fillRect/>
          </a:stretch>
        </p:blipFill>
        <p:spPr>
          <a:xfrm>
            <a:off x="7369750" y="0"/>
            <a:ext cx="1774251" cy="3212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54"/>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8</a:t>
            </a:fld>
            <a:endParaRPr/>
          </a:p>
        </p:txBody>
      </p:sp>
      <p:sp>
        <p:nvSpPr>
          <p:cNvPr id="598" name="Google Shape;598;p54"/>
          <p:cNvSpPr txBox="1"/>
          <p:nvPr/>
        </p:nvSpPr>
        <p:spPr>
          <a:xfrm>
            <a:off x="822150" y="138450"/>
            <a:ext cx="6516000" cy="4866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Excel Analysis &amp; Pivot Tables:</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Built Pivot Tables for in-depth data analysis.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Added slicers to enable easy filtering and dynamic exploration.</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Data Visualization &amp; Dashboard Creation:</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Loaded the refined data into visualization tools (Power BI &amp; Tableau).</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Designed and developed interactive dashboards with essential charts.</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Highlighted key insights on booking trends, occupancy, revenue, and cancellations.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Stakeholder Decision Support:</a:t>
            </a:r>
            <a:endParaRPr sz="1600" b="1">
              <a:solidFill>
                <a:schemeClr val="dk1"/>
              </a:solidFill>
              <a:latin typeface="Work Sans"/>
              <a:ea typeface="Work Sans"/>
              <a:cs typeface="Work Sans"/>
              <a:sym typeface="Work Sans"/>
            </a:endParaRPr>
          </a:p>
          <a:p>
            <a:pPr marL="914400" lvl="1" indent="-317500" algn="l" rtl="0">
              <a:lnSpc>
                <a:spcPct val="115000"/>
              </a:lnSpc>
              <a:spcBef>
                <a:spcPts val="120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Delivered actionable insights to assist stakeholders in data-driven decision-making.</a:t>
            </a:r>
            <a:endParaRPr>
              <a:solidFill>
                <a:schemeClr val="dk1"/>
              </a:solidFill>
              <a:latin typeface="Work Sans"/>
              <a:ea typeface="Work Sans"/>
              <a:cs typeface="Work Sans"/>
              <a:sym typeface="Work Sans"/>
            </a:endParaRPr>
          </a:p>
          <a:p>
            <a:pPr marL="914400" lvl="1" indent="-317500" algn="l" rtl="0">
              <a:lnSpc>
                <a:spcPct val="115000"/>
              </a:lnSpc>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Created user-friendly, interactive dashboards showcasing business trends and KPIs.</a:t>
            </a:r>
            <a:endParaRPr>
              <a:solidFill>
                <a:schemeClr val="dk1"/>
              </a:solidFill>
              <a:latin typeface="Work Sans"/>
              <a:ea typeface="Work Sans"/>
              <a:cs typeface="Work Sans"/>
              <a:sym typeface="Work Sans"/>
            </a:endParaRPr>
          </a:p>
        </p:txBody>
      </p:sp>
      <p:sp>
        <p:nvSpPr>
          <p:cNvPr id="599" name="Google Shape;599;p54"/>
          <p:cNvSpPr txBox="1"/>
          <p:nvPr/>
        </p:nvSpPr>
        <p:spPr>
          <a:xfrm>
            <a:off x="7412700" y="0"/>
            <a:ext cx="1731300" cy="3233700"/>
          </a:xfrm>
          <a:prstGeom prst="rect">
            <a:avLst/>
          </a:prstGeom>
          <a:solidFill>
            <a:schemeClr val="l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Work Sans"/>
              <a:ea typeface="Work Sans"/>
              <a:cs typeface="Work Sans"/>
              <a:sym typeface="Work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55"/>
          <p:cNvSpPr txBox="1">
            <a:spLocks noGrp="1"/>
          </p:cNvSpPr>
          <p:nvPr>
            <p:ph type="sldNum" idx="12"/>
          </p:nvPr>
        </p:nvSpPr>
        <p:spPr>
          <a:xfrm>
            <a:off x="0" y="145525"/>
            <a:ext cx="7476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9</a:t>
            </a:fld>
            <a:endParaRPr/>
          </a:p>
        </p:txBody>
      </p:sp>
      <p:sp>
        <p:nvSpPr>
          <p:cNvPr id="605" name="Google Shape;605;p55"/>
          <p:cNvSpPr txBox="1">
            <a:spLocks noGrp="1"/>
          </p:cNvSpPr>
          <p:nvPr>
            <p:ph type="title"/>
          </p:nvPr>
        </p:nvSpPr>
        <p:spPr>
          <a:xfrm>
            <a:off x="701000" y="70675"/>
            <a:ext cx="5001900" cy="90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800">
                <a:latin typeface="Work Sans Medium"/>
                <a:ea typeface="Work Sans Medium"/>
                <a:cs typeface="Work Sans Medium"/>
                <a:sym typeface="Work Sans Medium"/>
              </a:rPr>
              <a:t>ANALYSIS</a:t>
            </a:r>
            <a:endParaRPr sz="3800"/>
          </a:p>
        </p:txBody>
      </p:sp>
      <p:sp>
        <p:nvSpPr>
          <p:cNvPr id="606" name="Google Shape;606;p55"/>
          <p:cNvSpPr txBox="1"/>
          <p:nvPr/>
        </p:nvSpPr>
        <p:spPr>
          <a:xfrm>
            <a:off x="747600" y="854125"/>
            <a:ext cx="6665100" cy="422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Booking Trends:</a:t>
            </a:r>
            <a:r>
              <a:rPr lang="en" sz="1600">
                <a:solidFill>
                  <a:schemeClr val="dk1"/>
                </a:solidFill>
                <a:latin typeface="Work Sans"/>
                <a:ea typeface="Work Sans"/>
                <a:cs typeface="Work Sans"/>
                <a:sym typeface="Work Sans"/>
              </a:rPr>
              <a:t> </a:t>
            </a:r>
            <a:endParaRPr sz="1600">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a:solidFill>
                  <a:schemeClr val="dk1"/>
                </a:solidFill>
                <a:latin typeface="Work Sans"/>
                <a:ea typeface="Work Sans"/>
                <a:cs typeface="Work Sans"/>
                <a:sym typeface="Work Sans"/>
              </a:rPr>
              <a:t>Identified peak periods and customer acquisition patterns.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Occupancy &amp; Revenue:</a:t>
            </a:r>
            <a:endParaRPr sz="1600" b="1">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a:solidFill>
                  <a:schemeClr val="dk1"/>
                </a:solidFill>
                <a:latin typeface="Work Sans"/>
                <a:ea typeface="Work Sans"/>
                <a:cs typeface="Work Sans"/>
                <a:sym typeface="Work Sans"/>
              </a:rPr>
              <a:t> Evaluated rates, optimized high-performing segments.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Cancellation Patterns:</a:t>
            </a:r>
            <a:r>
              <a:rPr lang="en">
                <a:solidFill>
                  <a:schemeClr val="dk1"/>
                </a:solidFill>
                <a:latin typeface="Work Sans"/>
                <a:ea typeface="Work Sans"/>
                <a:cs typeface="Work Sans"/>
                <a:sym typeface="Work Sans"/>
              </a:rPr>
              <a:t> </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a:solidFill>
                  <a:schemeClr val="dk1"/>
                </a:solidFill>
                <a:latin typeface="Work Sans"/>
                <a:ea typeface="Work Sans"/>
                <a:cs typeface="Work Sans"/>
                <a:sym typeface="Work Sans"/>
              </a:rPr>
              <a:t>Analyzed causes and suggested strategies to reduce cancellations.</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Customer Feedback:</a:t>
            </a:r>
            <a:endParaRPr sz="1600" b="1">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a:solidFill>
                  <a:schemeClr val="dk1"/>
                </a:solidFill>
                <a:latin typeface="Work Sans"/>
                <a:ea typeface="Work Sans"/>
                <a:cs typeface="Work Sans"/>
                <a:sym typeface="Work Sans"/>
              </a:rPr>
              <a:t> Assessed ratings to identify areas for improvement.</a:t>
            </a:r>
            <a:endParaRPr>
              <a:solidFill>
                <a:schemeClr val="dk1"/>
              </a:solidFill>
              <a:latin typeface="Work Sans"/>
              <a:ea typeface="Work Sans"/>
              <a:cs typeface="Work Sans"/>
              <a:sym typeface="Work Sans"/>
            </a:endParaRPr>
          </a:p>
          <a:p>
            <a:pPr marL="0" lvl="0" indent="0" algn="l" rtl="0">
              <a:lnSpc>
                <a:spcPct val="115000"/>
              </a:lnSpc>
              <a:spcBef>
                <a:spcPts val="1200"/>
              </a:spcBef>
              <a:spcAft>
                <a:spcPts val="0"/>
              </a:spcAft>
              <a:buNone/>
            </a:pPr>
            <a:r>
              <a:rPr lang="en" sz="1600" b="1">
                <a:solidFill>
                  <a:schemeClr val="dk1"/>
                </a:solidFill>
                <a:latin typeface="Work Sans"/>
                <a:ea typeface="Work Sans"/>
                <a:cs typeface="Work Sans"/>
                <a:sym typeface="Work Sans"/>
              </a:rPr>
              <a:t>Operational Efficiency:</a:t>
            </a:r>
            <a:endParaRPr sz="1600" b="1">
              <a:solidFill>
                <a:schemeClr val="dk1"/>
              </a:solidFill>
              <a:latin typeface="Work Sans"/>
              <a:ea typeface="Work Sans"/>
              <a:cs typeface="Work Sans"/>
              <a:sym typeface="Work Sans"/>
            </a:endParaRPr>
          </a:p>
          <a:p>
            <a:pPr marL="0" lvl="0" indent="0" algn="l" rtl="0">
              <a:lnSpc>
                <a:spcPct val="115000"/>
              </a:lnSpc>
              <a:spcBef>
                <a:spcPts val="1200"/>
              </a:spcBef>
              <a:spcAft>
                <a:spcPts val="1200"/>
              </a:spcAft>
              <a:buNone/>
            </a:pPr>
            <a:r>
              <a:rPr lang="en">
                <a:solidFill>
                  <a:schemeClr val="dk1"/>
                </a:solidFill>
                <a:latin typeface="Work Sans"/>
                <a:ea typeface="Work Sans"/>
                <a:cs typeface="Work Sans"/>
                <a:sym typeface="Work Sans"/>
              </a:rPr>
              <a:t> Suggested data-driven strategies to enhance performance.</a:t>
            </a:r>
            <a:endParaRPr>
              <a:solidFill>
                <a:schemeClr val="dk1"/>
              </a:solidFill>
              <a:latin typeface="Work Sans"/>
              <a:ea typeface="Work Sans"/>
              <a:cs typeface="Work Sans"/>
              <a:sym typeface="Work Sans"/>
            </a:endParaRPr>
          </a:p>
        </p:txBody>
      </p:sp>
      <p:pic>
        <p:nvPicPr>
          <p:cNvPr id="607" name="Google Shape;607;p55" title="Data-Analysis-in-Social-Media.jpg"/>
          <p:cNvPicPr preferRelativeResize="0"/>
          <p:nvPr/>
        </p:nvPicPr>
        <p:blipFill>
          <a:blip r:embed="rId3">
            <a:alphaModFix/>
          </a:blip>
          <a:stretch>
            <a:fillRect/>
          </a:stretch>
        </p:blipFill>
        <p:spPr>
          <a:xfrm>
            <a:off x="7391400" y="0"/>
            <a:ext cx="1752600" cy="2571749"/>
          </a:xfrm>
          <a:prstGeom prst="rect">
            <a:avLst/>
          </a:prstGeom>
          <a:noFill/>
          <a:ln>
            <a:noFill/>
          </a:ln>
        </p:spPr>
      </p:pic>
      <p:sp>
        <p:nvSpPr>
          <p:cNvPr id="608" name="Google Shape;608;p55"/>
          <p:cNvSpPr txBox="1"/>
          <p:nvPr/>
        </p:nvSpPr>
        <p:spPr>
          <a:xfrm>
            <a:off x="7391250" y="2571750"/>
            <a:ext cx="1752600" cy="2571900"/>
          </a:xfrm>
          <a:prstGeom prst="rect">
            <a:avLst/>
          </a:prstGeom>
          <a:solidFill>
            <a:schemeClr val="accen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Work Sans"/>
              <a:ea typeface="Work Sans"/>
              <a:cs typeface="Work Sans"/>
              <a:sym typeface="Work Sans"/>
            </a:endParaRPr>
          </a:p>
        </p:txBody>
      </p:sp>
    </p:spTree>
  </p:cSld>
  <p:clrMapOvr>
    <a:masterClrMapping/>
  </p:clrMapOvr>
</p:sld>
</file>

<file path=ppt/theme/theme1.xml><?xml version="1.0" encoding="utf-8"?>
<a:theme xmlns:a="http://schemas.openxmlformats.org/drawingml/2006/main" name="Annual Planning">
  <a:themeElements>
    <a:clrScheme name="Simple Light">
      <a:dk1>
        <a:srgbClr val="000000"/>
      </a:dk1>
      <a:lt1>
        <a:srgbClr val="FFFFFF"/>
      </a:lt1>
      <a:dk2>
        <a:srgbClr val="EFEFEF"/>
      </a:dk2>
      <a:lt2>
        <a:srgbClr val="71969D"/>
      </a:lt2>
      <a:accent1>
        <a:srgbClr val="CABFDA"/>
      </a:accent1>
      <a:accent2>
        <a:srgbClr val="FFC6C6"/>
      </a:accent2>
      <a:accent3>
        <a:srgbClr val="192B31"/>
      </a:accent3>
      <a:accent4>
        <a:srgbClr val="000000"/>
      </a:accent4>
      <a:accent5>
        <a:srgbClr val="F37021"/>
      </a:accent5>
      <a:accent6>
        <a:srgbClr val="554D4D"/>
      </a:accent6>
      <a:hlink>
        <a:srgbClr val="16161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740</Words>
  <Application>Microsoft Office PowerPoint</Application>
  <PresentationFormat>On-screen Show (16:9)</PresentationFormat>
  <Paragraphs>119</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Work Sans Medium</vt:lpstr>
      <vt:lpstr>Arial</vt:lpstr>
      <vt:lpstr>Work Sans</vt:lpstr>
      <vt:lpstr>Annual Planning</vt:lpstr>
      <vt:lpstr>HOSPITALITY DASHBOARD                         ANALYSIS</vt:lpstr>
      <vt:lpstr>Examines important variables like total bookings, revenue, customer ratings, cancellations, and occupancy by analyzing hotel booking data.  Data gathering, cleaning, and examining using different programs, including SQL, Excel, Power BI, and Tableau.   Created dynamic dashboards to provide insightful information.   Technological proficiency and collaborative efforts.  </vt:lpstr>
      <vt:lpstr>AGENDA</vt:lpstr>
      <vt:lpstr>DATA OVERVIEW</vt:lpstr>
      <vt:lpstr>Key Performance Indicator is what KPI stands for. It is a quantifiable figure that shows how well a person, group, or company is accomplishing a corporate goal. KPIs are used in many departments and industries to monitor performance, pinpoint areas that need work, and make well-informed decisions that propel company success.  Benefits of KPI: 1.Performance Monitoring 2.Making Decisions 3.Continuous Improvement</vt:lpstr>
      <vt:lpstr>RevPAR 8.63k</vt:lpstr>
      <vt:lpstr>PROCESS</vt:lpstr>
      <vt:lpstr>PowerPoint Presentation</vt:lpstr>
      <vt:lpstr>ANALYSIS</vt:lpstr>
      <vt:lpstr> Enhance Customer Experience</vt:lpstr>
      <vt:lpstr>CONCLUSION</vt:lpstr>
      <vt:lpstr>PowerPoint Presentation</vt:lpstr>
      <vt:lpstr>PowerPoint Presentation</vt:lpstr>
      <vt:lpstr>PowerPoint Presentation</vt:lpstr>
      <vt:lpstr>THANK YOU We appreciate your time and attention. Please reach out if you have any further 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Sumit Kumar Nayak</dc:creator>
  <cp:lastModifiedBy>sumit.nayak6372</cp:lastModifiedBy>
  <cp:revision>1</cp:revision>
  <dcterms:modified xsi:type="dcterms:W3CDTF">2025-03-15T10:46:50Z</dcterms:modified>
</cp:coreProperties>
</file>